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e" id="{11A708CA-1EB1-4099-AC34-67DAA9E7BA22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2E6"/>
    <a:srgbClr val="183E60"/>
    <a:srgbClr val="B4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05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51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71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1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6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79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6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21725" y="0"/>
            <a:ext cx="614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Meine kleine Bibliothek</a:t>
            </a:r>
            <a:endParaRPr lang="de-DE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88580" y="704193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49711" y="803683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rgbClr val="B43C00"/>
                </a:solidFill>
              </a:rPr>
              <a:t>Ausgeliehen</a:t>
            </a:r>
            <a:endParaRPr lang="de-DE" sz="2000" dirty="0">
              <a:solidFill>
                <a:srgbClr val="B43C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88580" y="1402773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849711" y="1502263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Verfügbar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88580" y="2101353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849711" y="2200843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rgbClr val="B43C00"/>
                </a:solidFill>
              </a:rPr>
              <a:t>Ausgeliehen</a:t>
            </a:r>
            <a:endParaRPr lang="de-DE" sz="2000" dirty="0">
              <a:solidFill>
                <a:srgbClr val="B43C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88580" y="2799933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849711" y="2899423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Verfügbar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36276" y="6348248"/>
            <a:ext cx="45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09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</vt:lpstr>
      <vt:lpstr>PowerPoint-Präsentation</vt:lpstr>
    </vt:vector>
  </TitlesOfParts>
  <Company>Integrata_AG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raum09srv01</dc:creator>
  <cp:lastModifiedBy>raum09srv01</cp:lastModifiedBy>
  <cp:revision>3</cp:revision>
  <dcterms:created xsi:type="dcterms:W3CDTF">2022-06-13T11:56:12Z</dcterms:created>
  <dcterms:modified xsi:type="dcterms:W3CDTF">2022-06-13T12:51:27Z</dcterms:modified>
</cp:coreProperties>
</file>