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15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07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9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85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2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6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63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4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5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9EF2-7862-4721-B3DE-1DA702EC0094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DA80-2AC1-4EC7-8CCE-0C4351E94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5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20414" y="304800"/>
            <a:ext cx="11477296" cy="6348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735724" y="536028"/>
            <a:ext cx="1345324" cy="367862"/>
            <a:chOff x="1460938" y="861848"/>
            <a:chExt cx="1345324" cy="367862"/>
          </a:xfrm>
        </p:grpSpPr>
        <p:sp>
          <p:nvSpPr>
            <p:cNvPr id="3" name="Rechteck 2"/>
            <p:cNvSpPr/>
            <p:nvPr/>
          </p:nvSpPr>
          <p:spPr>
            <a:xfrm>
              <a:off x="1460938" y="861848"/>
              <a:ext cx="1345324" cy="367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2022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Pfeil nach unten 3"/>
            <p:cNvSpPr/>
            <p:nvPr/>
          </p:nvSpPr>
          <p:spPr>
            <a:xfrm>
              <a:off x="2338552" y="909144"/>
              <a:ext cx="283779" cy="27326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2711668" y="536027"/>
            <a:ext cx="1345324" cy="367862"/>
            <a:chOff x="1460938" y="861848"/>
            <a:chExt cx="1345324" cy="367862"/>
          </a:xfrm>
        </p:grpSpPr>
        <p:sp>
          <p:nvSpPr>
            <p:cNvPr id="7" name="Rechteck 6"/>
            <p:cNvSpPr/>
            <p:nvPr/>
          </p:nvSpPr>
          <p:spPr>
            <a:xfrm>
              <a:off x="1460938" y="861848"/>
              <a:ext cx="1345324" cy="367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Mai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Pfeil nach unten 7"/>
            <p:cNvSpPr/>
            <p:nvPr/>
          </p:nvSpPr>
          <p:spPr>
            <a:xfrm>
              <a:off x="2338552" y="909144"/>
              <a:ext cx="283779" cy="27326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97667"/>
              </p:ext>
            </p:extLst>
          </p:nvPr>
        </p:nvGraphicFramePr>
        <p:xfrm>
          <a:off x="735724" y="1253884"/>
          <a:ext cx="6300000" cy="47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876733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68920124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10983822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89053131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6818135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Sonntag</a:t>
                      </a:r>
                    </a:p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34337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2361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98615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971208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33267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5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58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Integrata_AG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raum09srv01</dc:creator>
  <cp:lastModifiedBy>raum09srv01</cp:lastModifiedBy>
  <cp:revision>1</cp:revision>
  <dcterms:created xsi:type="dcterms:W3CDTF">2022-05-10T07:11:29Z</dcterms:created>
  <dcterms:modified xsi:type="dcterms:W3CDTF">2022-05-10T07:13:06Z</dcterms:modified>
</cp:coreProperties>
</file>