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5"/>
  </p:handoutMasterIdLst>
  <p:sldIdLst>
    <p:sldId id="256" r:id="rId3"/>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2B2B2"/>
    <a:srgbClr val="202020"/>
    <a:srgbClr val="323232"/>
    <a:srgbClr val="CC3300"/>
    <a:srgbClr val="CC0000"/>
    <a:srgbClr val="FF3300"/>
    <a:srgbClr val="990000"/>
    <a:srgbClr val="FF8D41"/>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MasterView">
  <p:normalViewPr horzBarState="maximized">
    <p:restoredLeft sz="12278" autoAdjust="0"/>
    <p:restoredTop sz="94660"/>
  </p:normalViewPr>
  <p:slideViewPr>
    <p:cSldViewPr snapToGrid="0" showGuides="1">
      <p:cViewPr varScale="1">
        <p:scale>
          <a:sx n="117" d="100"/>
          <a:sy n="117" d="100"/>
        </p:scale>
        <p:origin x="510" y="102"/>
      </p:cViewPr>
      <p:guideLst>
        <p:guide orient="horz" pos="2159"/>
        <p:guide pos="3840"/>
      </p:guideLst>
    </p:cSldViewPr>
  </p:slideViewPr>
  <p:notesTextViewPr>
    <p:cViewPr>
      <p:scale>
        <a:sx n="3" d="2"/>
        <a:sy n="3" d="2"/>
      </p:scale>
      <p:origin x="0" y="0"/>
    </p:cViewPr>
  </p:notesTextViewPr>
  <p:gridSpacing cx="72000" cy="720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7" Type="http://schemas.openxmlformats.org/officeDocument/2006/relationships/viewProps" Target="viewProps.xml"/><Relationship Id="rId6" Type="http://schemas.openxmlformats.org/officeDocument/2006/relationships/presProps" Target="presProps.xml"/><Relationship Id="rId5" Type="http://schemas.openxmlformats.org/officeDocument/2006/relationships/handoutMaster" Target="handoutMasters/handoutMaster1.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lang="en-US"/>
          </a:p>
        </p:txBody>
      </p:sp>
      <p:sp>
        <p:nvSpPr>
          <p:cNvPr id="3" name="Date Placeholder 2"/>
          <p:cNvSpPr>
            <a:spLocks noGrp="1"/>
          </p:cNvSpPr>
          <p:nvPr>
            <p:ph type="dt" sz="quarter" idx="1"/>
          </p:nvPr>
        </p:nvSpPr>
        <p:spPr>
          <a:xfrm>
            <a:off x="4023812" y="0"/>
            <a:ext cx="3078290" cy="513492"/>
          </a:xfrm>
          <a:prstGeom prst="rect">
            <a:avLst/>
          </a:prstGeom>
        </p:spPr>
        <p:txBody>
          <a:bodyPr vert="horz" lIns="91440" tIns="45720" rIns="91440" bIns="45720" rtlCol="0"/>
          <a:lstStyle>
            <a:lvl1pPr algn="r">
              <a:defRPr sz="1245"/>
            </a:lvl1pPr>
          </a:lstStyle>
          <a:p>
            <a:fld id="{0F9B84EA-7D68-4D60-9CB1-D50884785D1C}" type="datetimeFigureOut">
              <a:rPr lang="en-US" smtClean="0"/>
            </a:fld>
            <a:endParaRPr lang="en-US"/>
          </a:p>
        </p:txBody>
      </p:sp>
      <p:sp>
        <p:nvSpPr>
          <p:cNvPr id="4" name="Footer Placeholder 3"/>
          <p:cNvSpPr>
            <a:spLocks noGrp="1"/>
          </p:cNvSpPr>
          <p:nvPr>
            <p:ph type="ftr" sz="quarter" idx="2"/>
          </p:nvPr>
        </p:nvSpPr>
        <p:spPr>
          <a:xfrm>
            <a:off x="0" y="9720804"/>
            <a:ext cx="3078290" cy="513491"/>
          </a:xfrm>
          <a:prstGeom prst="rect">
            <a:avLst/>
          </a:prstGeom>
        </p:spPr>
        <p:txBody>
          <a:bodyPr vert="horz" lIns="91440" tIns="45720" rIns="91440" bIns="45720" rtlCol="0" anchor="b"/>
          <a:lstStyle>
            <a:lvl1pPr algn="l">
              <a:defRPr sz="1245"/>
            </a:lvl1pPr>
          </a:lstStyle>
          <a:p>
            <a:endParaRPr lang="en-US"/>
          </a:p>
        </p:txBody>
      </p:sp>
      <p:sp>
        <p:nvSpPr>
          <p:cNvPr id="5" name="Slide Number Placeholder 4"/>
          <p:cNvSpPr>
            <a:spLocks noGrp="1"/>
          </p:cNvSpPr>
          <p:nvPr>
            <p:ph type="sldNum" sz="quarter" idx="3"/>
          </p:nvPr>
        </p:nvSpPr>
        <p:spPr>
          <a:xfrm>
            <a:off x="4023812" y="9720804"/>
            <a:ext cx="3078290" cy="513491"/>
          </a:xfrm>
          <a:prstGeom prst="rect">
            <a:avLst/>
          </a:prstGeom>
        </p:spPr>
        <p:txBody>
          <a:bodyPr vert="horz" lIns="91440" tIns="45720" rIns="91440" bIns="45720" rtlCol="0" anchor="b"/>
          <a:lstStyle>
            <a:lvl1pPr algn="r">
              <a:defRPr sz="1245"/>
            </a:lvl1pPr>
          </a:lstStyle>
          <a:p>
            <a:fld id="{8D4E0FC9-F1F8-4FAE-9988-3BA365CFD46F}" type="slidenum">
              <a:rPr lang="en-US" smtClean="0"/>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en-US"/>
          </a:p>
        </p:txBody>
      </p:sp>
      <p:sp>
        <p:nvSpPr>
          <p:cNvPr id="3" name="Slide Number Placeholder 2"/>
          <p:cNvSpPr>
            <a:spLocks noGrp="1"/>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D6C8D182-E4C8-4120-9249-FC9774456FFA}" type="datetimeFigureOut">
              <a:rPr lang="en-US" smtClean="0"/>
            </a:fld>
            <a:endParaRPr lang="en-US"/>
          </a:p>
        </p:txBody>
      </p:sp>
      <p:sp>
        <p:nvSpPr>
          <p:cNvPr id="4" name="Slide Image Placehoder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en-US"/>
          </a:p>
        </p:txBody>
      </p:sp>
      <p:sp>
        <p:nvSpPr>
          <p:cNvPr id="5" name="Note Placeholder 4"/>
          <p:cNvSpPr>
            <a:spLocks noGrp="1"/>
          </p:cNvSpPr>
          <p:nvPr>
            <p:ph type="body" sz="quarter" idx="3"/>
          </p:nvPr>
        </p:nvSpPr>
        <p:spPr>
          <a:xfrm>
            <a:off x="711200" y="4926013"/>
            <a:ext cx="5683250" cy="4029075"/>
          </a:xfrm>
          <a:prstGeom prst="rect">
            <a:avLst/>
          </a:prstGeom>
        </p:spPr>
        <p:txBody>
          <a:bodyPr vert="horz" lIns="91440" tIns="45720" rIns="91440" bIns="45720" rtlCol="0"/>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85D0DACE-38E0-42D2-9336-2B707D34BC6D}"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322962"/>
            <a:ext cx="9144000" cy="2187001"/>
          </a:xfrm>
        </p:spPr>
        <p:txBody>
          <a:bodyPr anchor="b">
            <a:normAutofit/>
          </a:bodyPr>
          <a:lstStyle>
            <a:lvl1pPr algn="ctr">
              <a:lnSpc>
                <a:spcPct val="130000"/>
              </a:lnSpc>
              <a:defRPr sz="6000">
                <a:effectLst/>
                <a:latin typeface="Calibri Light" panose="020F0302020204030204" pitchFamily="34" charset="0"/>
              </a:defRPr>
            </a:lvl1pPr>
          </a:lstStyle>
          <a:p>
            <a:r>
              <a:rPr lang="en-US" dirty="0" smtClean="0"/>
              <a:t>Click to edit Master title style</a:t>
            </a:r>
            <a:endParaRPr lang="en-US" dirty="0"/>
          </a:p>
        </p:txBody>
      </p:sp>
      <p:sp>
        <p:nvSpPr>
          <p:cNvPr id="4" name="Date Placeholder  3"/>
          <p:cNvSpPr>
            <a:spLocks noGrp="1"/>
          </p:cNvSpPr>
          <p:nvPr>
            <p:ph type="dt" sz="half" idx="10"/>
          </p:nvPr>
        </p:nvSpPr>
        <p:spPr/>
        <p:txBody>
          <a:bodyPr/>
          <a:lstStyle/>
          <a:p>
            <a:fld id="{760FBDFE-C587-4B4C-A407-44438C67B59E}"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AE70B2-8BF9-45C0-BB95-33D1B9D3A854}" type="slidenum">
              <a:rPr lang="en-US" smtClean="0"/>
            </a:fld>
            <a:endParaRPr lang="en-US"/>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2400">
                <a:solidFill>
                  <a:schemeClr val="tx1">
                    <a:lumMod val="75000"/>
                    <a:lumOff val="25000"/>
                  </a:schemeClr>
                </a:solidFill>
                <a:effectLst/>
                <a:latin typeface="Calibri Light" panose="020F0302020204030204" pitchFamily="34" charset="0"/>
                <a:ea typeface="+mj-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760FBDFE-C587-4B4C-A407-44438C67B59E}"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9AE70B2-8BF9-45C0-BB95-33D1B9D3A854}" type="slidenum">
              <a:rPr lang="en-US" smtClean="0"/>
            </a:fld>
            <a:endParaRPr lang="en-US"/>
          </a:p>
        </p:txBody>
      </p:sp>
      <p:sp>
        <p:nvSpPr>
          <p:cNvPr id="7" name="Content Placeholder 6"/>
          <p:cNvSpPr>
            <a:spLocks noGrp="1"/>
          </p:cNvSpPr>
          <p:nvPr>
            <p:ph sz="quarter" idx="13"/>
          </p:nvPr>
        </p:nvSpPr>
        <p:spPr>
          <a:xfrm>
            <a:off x="838200" y="551543"/>
            <a:ext cx="10515600" cy="5558971"/>
          </a:xfrm>
        </p:spPr>
        <p:txBody>
          <a:bodyPr/>
          <a:lstStyle/>
          <a:p>
            <a:pPr lvl="0"/>
            <a:r>
              <a:rPr lang="en-US" dirty="0">
                <a:sym typeface="+mn-ea"/>
              </a:rPr>
              <a:t>Click to edit Master text styles</a:t>
            </a:r>
            <a:endParaRPr lang="en-US" dirty="0"/>
          </a:p>
          <a:p>
            <a:pPr lvl="1"/>
            <a:r>
              <a:rPr lang="en-US" dirty="0">
                <a:sym typeface="+mn-ea"/>
              </a:rPr>
              <a:t>Second level</a:t>
            </a:r>
            <a:endParaRPr lang="en-US" dirty="0"/>
          </a:p>
          <a:p>
            <a:pPr lvl="2"/>
            <a:r>
              <a:rPr lang="en-US" dirty="0">
                <a:sym typeface="+mn-ea"/>
              </a:rPr>
              <a:t>Third level</a:t>
            </a:r>
            <a:endParaRPr lang="en-US" dirty="0"/>
          </a:p>
          <a:p>
            <a:pPr lvl="3"/>
            <a:r>
              <a:rPr lang="en-US" dirty="0">
                <a:sym typeface="+mn-ea"/>
              </a:rPr>
              <a:t>Fourth level</a:t>
            </a:r>
            <a:endParaRPr lang="en-US" dirty="0"/>
          </a:p>
          <a:p>
            <a:pPr lvl="4"/>
            <a:r>
              <a:rPr lang="en-US" dirty="0">
                <a:sym typeface="+mn-ea"/>
              </a:rPr>
              <a:t>Fifth level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47700" y="258445"/>
            <a:ext cx="10515600" cy="1325563"/>
          </a:xfrm>
        </p:spPr>
        <p:txBody>
          <a:bodyPr anchor="ctr" anchorCtr="0">
            <a:normAutofit/>
          </a:bodyPr>
          <a:lstStyle>
            <a:lvl1pPr>
              <a:defRPr sz="4400" b="1">
                <a:effectLst/>
                <a:latin typeface="Calibri Light" panose="020F0302020204030204"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647700" y="1825625"/>
            <a:ext cx="10515600" cy="4351338"/>
          </a:xfrm>
        </p:spPr>
        <p:txBody>
          <a:bodyPr>
            <a:normAutofit/>
          </a:bodyPr>
          <a:lstStyle>
            <a:lvl1pPr>
              <a:defRPr sz="2800">
                <a:solidFill>
                  <a:schemeClr val="tx1">
                    <a:lumMod val="75000"/>
                    <a:lumOff val="25000"/>
                  </a:schemeClr>
                </a:solidFill>
                <a:latin typeface="Calibri Light" panose="020F0302020204030204" pitchFamily="34" charset="0"/>
                <a:cs typeface="Calibri Light" panose="020F0302020204030204" pitchFamily="34" charset="0"/>
              </a:defRPr>
            </a:lvl1pPr>
            <a:lvl2pPr>
              <a:defRPr sz="2400">
                <a:solidFill>
                  <a:schemeClr val="tx1">
                    <a:lumMod val="75000"/>
                    <a:lumOff val="25000"/>
                  </a:schemeClr>
                </a:solidFill>
                <a:latin typeface="Calibri Light" panose="020F0302020204030204" pitchFamily="34" charset="0"/>
                <a:cs typeface="Calibri Light" panose="020F0302020204030204" pitchFamily="34" charset="0"/>
              </a:defRPr>
            </a:lvl2pPr>
            <a:lvl3pPr>
              <a:defRPr sz="2000">
                <a:solidFill>
                  <a:schemeClr val="tx1">
                    <a:lumMod val="75000"/>
                    <a:lumOff val="25000"/>
                  </a:schemeClr>
                </a:solidFill>
                <a:latin typeface="Calibri Light" panose="020F0302020204030204" pitchFamily="34" charset="0"/>
                <a:cs typeface="Calibri Light" panose="020F0302020204030204" pitchFamily="34" charset="0"/>
              </a:defRPr>
            </a:lvl3pPr>
            <a:lvl4pPr>
              <a:defRPr sz="1800">
                <a:solidFill>
                  <a:schemeClr val="tx1">
                    <a:lumMod val="75000"/>
                    <a:lumOff val="25000"/>
                  </a:schemeClr>
                </a:solidFill>
                <a:latin typeface="Calibri Light" panose="020F0302020204030204" pitchFamily="34" charset="0"/>
                <a:cs typeface="Calibri Light" panose="020F0302020204030204" pitchFamily="34" charset="0"/>
              </a:defRPr>
            </a:lvl4pPr>
            <a:lvl5pPr>
              <a:defRPr sz="1800">
                <a:solidFill>
                  <a:schemeClr val="tx1">
                    <a:lumMod val="75000"/>
                    <a:lumOff val="25000"/>
                  </a:schemeClr>
                </a:solidFill>
                <a:latin typeface="Calibri Light" panose="020F0302020204030204" pitchFamily="34" charset="0"/>
                <a:cs typeface="Calibri Light" panose="020F0302020204030204" pitchFamily="34" charset="0"/>
              </a:defRPr>
            </a:lvl5pPr>
          </a:lstStyle>
          <a:p>
            <a:pPr lvl="0"/>
            <a:r>
              <a:rPr lang="en-US" dirty="0" smtClean="0"/>
              <a:t>Click to edit Master text styles</a:t>
            </a:r>
            <a:endParaRPr lang="en-US" dirty="0" smtClean="0"/>
          </a:p>
          <a:p>
            <a:pPr lvl="1"/>
            <a:r>
              <a:rPr lang="en-US" dirty="0"/>
              <a:t>Second level </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Date Placeholder 3"/>
          <p:cNvSpPr>
            <a:spLocks noGrp="1"/>
          </p:cNvSpPr>
          <p:nvPr>
            <p:ph type="dt" sz="half" idx="10"/>
          </p:nvPr>
        </p:nvSpPr>
        <p:spPr/>
        <p:txBody>
          <a:bodyPr/>
          <a:lstStyle/>
          <a:p>
            <a:fld id="{760FBDFE-C587-4B4C-A407-44438C67B59E}"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AE70B2-8BF9-45C0-BB95-33D1B9D3A854}"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3750945"/>
            <a:ext cx="9843135" cy="811530"/>
          </a:xfrm>
        </p:spPr>
        <p:txBody>
          <a:bodyPr anchor="b">
            <a:noAutofit/>
          </a:bodyPr>
          <a:lstStyle>
            <a:lvl1pPr>
              <a:defRPr sz="6000">
                <a:effectLst/>
              </a:defRPr>
            </a:lvl1pPr>
          </a:lstStyle>
          <a:p>
            <a:r>
              <a:rPr lang="en-US" dirty="0" smtClean="0">
                <a:sym typeface="+mn-ea"/>
              </a:rPr>
              <a:t>Click to edit Master title style</a:t>
            </a:r>
            <a:endParaRPr lang="en-US" dirty="0" smtClean="0">
              <a:sym typeface="+mn-ea"/>
            </a:endParaRPr>
          </a:p>
        </p:txBody>
      </p:sp>
      <p:sp>
        <p:nvSpPr>
          <p:cNvPr id="3" name="Text Placeholder 2"/>
          <p:cNvSpPr>
            <a:spLocks noGrp="1"/>
          </p:cNvSpPr>
          <p:nvPr>
            <p:ph type="body" idx="1"/>
          </p:nvPr>
        </p:nvSpPr>
        <p:spPr>
          <a:xfrm>
            <a:off x="831850" y="4610028"/>
            <a:ext cx="7321550" cy="647555"/>
          </a:xfrm>
        </p:spPr>
        <p:txBody>
          <a:bodyPr>
            <a:noAutofit/>
          </a:bodyPr>
          <a:lstStyle>
            <a:lvl1pPr marL="0" indent="0">
              <a:buNone/>
              <a:defRPr sz="24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endParaRPr lang="en-US" dirty="0"/>
          </a:p>
        </p:txBody>
      </p:sp>
      <p:sp>
        <p:nvSpPr>
          <p:cNvPr id="4" name="Slide Number Placeholder 3"/>
          <p:cNvSpPr>
            <a:spLocks noGrp="1"/>
          </p:cNvSpPr>
          <p:nvPr>
            <p:ph type="dt" sz="half" idx="10"/>
          </p:nvPr>
        </p:nvSpPr>
        <p:spPr/>
        <p:txBody>
          <a:bodyPr/>
          <a:lstStyle/>
          <a:p>
            <a:fld id="{760FBDFE-C587-4B4C-A407-44438C67B59E}"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AE70B2-8BF9-45C0-BB95-33D1B9D3A854}"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47700" y="258445"/>
            <a:ext cx="10515600" cy="1325563"/>
          </a:xfrm>
        </p:spPr>
        <p:txBody>
          <a:bodyPr>
            <a:normAutofit/>
          </a:bodyPr>
          <a:lstStyle>
            <a:lvl1pPr>
              <a:defRPr sz="4400" b="0" i="0">
                <a:effectLst/>
              </a:defRPr>
            </a:lvl1pPr>
          </a:lstStyle>
          <a:p>
            <a:r>
              <a:rPr lang="en-US" dirty="0" smtClean="0">
                <a:sym typeface="+mn-ea"/>
              </a:rPr>
              <a:t>Click to edit Master title style</a:t>
            </a:r>
            <a:endParaRPr lang="en-US" dirty="0"/>
          </a:p>
        </p:txBody>
      </p:sp>
      <p:sp>
        <p:nvSpPr>
          <p:cNvPr id="3" name="Content Placeholder 2"/>
          <p:cNvSpPr>
            <a:spLocks noGrp="1"/>
          </p:cNvSpPr>
          <p:nvPr>
            <p:ph sz="half" idx="1"/>
          </p:nvPr>
        </p:nvSpPr>
        <p:spPr>
          <a:xfrm>
            <a:off x="647700" y="1825625"/>
            <a:ext cx="5181600" cy="4351338"/>
          </a:xfrm>
        </p:spPr>
        <p:txBody>
          <a:bodyPr>
            <a:normAutofit/>
          </a:bodyPr>
          <a:lstStyle>
            <a:lvl1pPr>
              <a:lnSpc>
                <a:spcPct val="150000"/>
              </a:lnSpc>
              <a:defRPr sz="2800">
                <a:solidFill>
                  <a:schemeClr val="tx1">
                    <a:lumMod val="75000"/>
                    <a:lumOff val="25000"/>
                  </a:schemeClr>
                </a:solidFill>
                <a:latin typeface="Calibri Light" panose="020F0302020204030204" pitchFamily="34" charset="0"/>
                <a:cs typeface="Calibri Light" panose="020F0302020204030204" pitchFamily="34" charset="0"/>
              </a:defRPr>
            </a:lvl1pPr>
            <a:lvl2pPr>
              <a:lnSpc>
                <a:spcPct val="150000"/>
              </a:lnSpc>
              <a:defRPr sz="2400">
                <a:solidFill>
                  <a:schemeClr val="tx1">
                    <a:lumMod val="75000"/>
                    <a:lumOff val="25000"/>
                  </a:schemeClr>
                </a:solidFill>
                <a:latin typeface="Calibri Light" panose="020F0302020204030204" pitchFamily="34" charset="0"/>
                <a:cs typeface="Calibri Light" panose="020F0302020204030204" pitchFamily="34" charset="0"/>
              </a:defRPr>
            </a:lvl2pPr>
            <a:lvl3pPr>
              <a:lnSpc>
                <a:spcPct val="150000"/>
              </a:lnSpc>
              <a:defRPr sz="2000">
                <a:solidFill>
                  <a:schemeClr val="tx1">
                    <a:lumMod val="75000"/>
                    <a:lumOff val="25000"/>
                  </a:schemeClr>
                </a:solidFill>
                <a:latin typeface="Calibri Light" panose="020F0302020204030204" pitchFamily="34" charset="0"/>
                <a:cs typeface="Calibri Light" panose="020F0302020204030204" pitchFamily="34" charset="0"/>
              </a:defRPr>
            </a:lvl3pPr>
            <a:lvl4pPr>
              <a:lnSpc>
                <a:spcPct val="150000"/>
              </a:lnSpc>
              <a:defRPr sz="1800">
                <a:solidFill>
                  <a:schemeClr val="tx1">
                    <a:lumMod val="75000"/>
                    <a:lumOff val="25000"/>
                  </a:schemeClr>
                </a:solidFill>
                <a:latin typeface="Calibri Light" panose="020F0302020204030204" pitchFamily="34" charset="0"/>
                <a:cs typeface="Calibri Light" panose="020F0302020204030204" pitchFamily="34" charset="0"/>
              </a:defRPr>
            </a:lvl4pPr>
            <a:lvl5pPr>
              <a:lnSpc>
                <a:spcPct val="150000"/>
              </a:lnSpc>
              <a:defRPr sz="1800">
                <a:solidFill>
                  <a:schemeClr val="tx1">
                    <a:lumMod val="75000"/>
                    <a:lumOff val="25000"/>
                  </a:schemeClr>
                </a:solidFill>
                <a:latin typeface="Calibri Light" panose="020F0302020204030204" pitchFamily="34" charset="0"/>
                <a:cs typeface="Calibri Light" panose="020F0302020204030204" pitchFamily="34" charset="0"/>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Content Placeholder 3"/>
          <p:cNvSpPr>
            <a:spLocks noGrp="1"/>
          </p:cNvSpPr>
          <p:nvPr>
            <p:ph sz="half" idx="2"/>
          </p:nvPr>
        </p:nvSpPr>
        <p:spPr>
          <a:xfrm>
            <a:off x="5981700" y="1825625"/>
            <a:ext cx="5181600" cy="4351338"/>
          </a:xfrm>
        </p:spPr>
        <p:txBody>
          <a:bodyPr>
            <a:normAutofit/>
          </a:bodyPr>
          <a:lstStyle>
            <a:lvl1pPr>
              <a:lnSpc>
                <a:spcPct val="150000"/>
              </a:lnSpc>
              <a:defRPr kumimoji="0" lang="en-US" sz="2800" b="0" i="0" u="none" strike="noStrike" kern="1200" cap="none" spc="0" normalizeH="0" baseline="0" noProof="1" dirty="0">
                <a:solidFill>
                  <a:schemeClr val="tx1">
                    <a:lumMod val="75000"/>
                    <a:lumOff val="25000"/>
                  </a:schemeClr>
                </a:solidFill>
                <a:latin typeface="Calibri Light" panose="020F0302020204030204" pitchFamily="34" charset="0"/>
                <a:ea typeface="+mn-ea"/>
                <a:cs typeface="+mn-cs"/>
              </a:defRPr>
            </a:lvl1pPr>
            <a:lvl2pPr>
              <a:lnSpc>
                <a:spcPct val="150000"/>
              </a:lnSpc>
              <a:defRPr sz="2400">
                <a:solidFill>
                  <a:schemeClr val="tx1">
                    <a:lumMod val="75000"/>
                    <a:lumOff val="25000"/>
                  </a:schemeClr>
                </a:solidFill>
              </a:defRPr>
            </a:lvl2pPr>
            <a:lvl3pPr>
              <a:lnSpc>
                <a:spcPct val="150000"/>
              </a:lnSpc>
              <a:defRPr sz="2000">
                <a:solidFill>
                  <a:schemeClr val="tx1">
                    <a:lumMod val="75000"/>
                    <a:lumOff val="25000"/>
                  </a:schemeClr>
                </a:solidFill>
              </a:defRPr>
            </a:lvl3pPr>
            <a:lvl4pPr>
              <a:lnSpc>
                <a:spcPct val="150000"/>
              </a:lnSpc>
              <a:defRPr sz="2000">
                <a:solidFill>
                  <a:schemeClr val="tx1">
                    <a:lumMod val="75000"/>
                    <a:lumOff val="25000"/>
                  </a:schemeClr>
                </a:solidFill>
              </a:defRPr>
            </a:lvl4pPr>
            <a:lvl5pPr>
              <a:lnSpc>
                <a:spcPct val="150000"/>
              </a:lnSpc>
              <a:defRPr sz="2000">
                <a:solidFill>
                  <a:schemeClr val="tx1">
                    <a:lumMod val="75000"/>
                    <a:lumOff val="25000"/>
                  </a:schemeClr>
                </a:solidFill>
              </a:defRPr>
            </a:lvl5pPr>
          </a:lstStyle>
          <a:p>
            <a:pPr lvl="0"/>
            <a:r>
              <a:rPr lang="en-US" dirty="0"/>
              <a:t>Click to edit Master text styles</a:t>
            </a:r>
            <a:endParaRPr lang="en-US" dirty="0"/>
          </a:p>
          <a:p>
            <a:pPr lvl="1"/>
            <a:r>
              <a:rPr lang="en-US" dirty="0">
                <a:sym typeface="+mn-ea"/>
              </a:rPr>
              <a:t>Second level</a:t>
            </a:r>
            <a:endParaRPr lang="en-US" dirty="0"/>
          </a:p>
          <a:p>
            <a:pPr lvl="2"/>
            <a:r>
              <a:rPr lang="en-US" dirty="0">
                <a:sym typeface="+mn-ea"/>
              </a:rPr>
              <a:t>Third level</a:t>
            </a:r>
            <a:endParaRPr lang="en-US" dirty="0"/>
          </a:p>
          <a:p>
            <a:pPr lvl="3"/>
            <a:r>
              <a:rPr lang="en-US" dirty="0">
                <a:sym typeface="+mn-ea"/>
              </a:rPr>
              <a:t>Fourth level</a:t>
            </a:r>
            <a:endParaRPr lang="en-US" dirty="0"/>
          </a:p>
          <a:p>
            <a:pPr lvl="4"/>
            <a:r>
              <a:rPr lang="en-US" dirty="0">
                <a:sym typeface="+mn-ea"/>
              </a:rPr>
              <a:t>Fifth level</a:t>
            </a:r>
            <a:endParaRPr lang="en-US" dirty="0"/>
          </a:p>
        </p:txBody>
      </p:sp>
      <p:sp>
        <p:nvSpPr>
          <p:cNvPr id="5" name="Date Placeholder 4"/>
          <p:cNvSpPr>
            <a:spLocks noGrp="1"/>
          </p:cNvSpPr>
          <p:nvPr>
            <p:ph type="dt" sz="half" idx="10"/>
          </p:nvPr>
        </p:nvSpPr>
        <p:spPr/>
        <p:txBody>
          <a:bodyPr/>
          <a:lstStyle/>
          <a:p>
            <a:fld id="{760FBDFE-C587-4B4C-A407-44438C67B59E}"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9AE70B2-8BF9-45C0-BB95-33D1B9D3A854}"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lvl1pPr>
              <a:defRPr sz="4400"/>
            </a:lvl1pPr>
          </a:lstStyle>
          <a:p>
            <a:r>
              <a:rPr lang="en-US" dirty="0" smtClean="0">
                <a:sym typeface="+mn-ea"/>
              </a:rPr>
              <a:t>Click to edit Master title style</a:t>
            </a:r>
            <a:endParaRPr lang="en-US"/>
          </a:p>
        </p:txBody>
      </p:sp>
      <p:sp>
        <p:nvSpPr>
          <p:cNvPr id="3" name="Text Placeholder 2"/>
          <p:cNvSpPr>
            <a:spLocks noGrp="1"/>
          </p:cNvSpPr>
          <p:nvPr>
            <p:ph type="body" idx="1"/>
          </p:nvPr>
        </p:nvSpPr>
        <p:spPr>
          <a:xfrm>
            <a:off x="839788" y="1744961"/>
            <a:ext cx="5157787" cy="823912"/>
          </a:xfrm>
        </p:spPr>
        <p:txBody>
          <a:bodyPr anchor="b"/>
          <a:lstStyle>
            <a:lvl1pPr marL="0" indent="0">
              <a:buNone/>
              <a:defRPr sz="2400" b="1">
                <a:latin typeface="Calibri Light" panose="020F0302020204030204" pitchFamily="34" charset="0"/>
                <a:cs typeface="Calibri Light" panose="020F030202020403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endParaRPr lang="en-US" dirty="0"/>
          </a:p>
        </p:txBody>
      </p:sp>
      <p:sp>
        <p:nvSpPr>
          <p:cNvPr id="4" name="Content Placeholder 3"/>
          <p:cNvSpPr>
            <a:spLocks noGrp="1"/>
          </p:cNvSpPr>
          <p:nvPr>
            <p:ph sz="half" idx="2"/>
          </p:nvPr>
        </p:nvSpPr>
        <p:spPr>
          <a:xfrm>
            <a:off x="839788" y="2615609"/>
            <a:ext cx="5157787" cy="3574054"/>
          </a:xfrm>
        </p:spPr>
        <p:txBody>
          <a:body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5" name="文本占位符 4"/>
          <p:cNvSpPr>
            <a:spLocks noGrp="1"/>
          </p:cNvSpPr>
          <p:nvPr>
            <p:ph type="body" sz="quarter" idx="3"/>
          </p:nvPr>
        </p:nvSpPr>
        <p:spPr>
          <a:xfrm>
            <a:off x="6172200" y="1744961"/>
            <a:ext cx="5183188" cy="823912"/>
          </a:xfrm>
        </p:spPr>
        <p:txBody>
          <a:bodyPr anchor="b"/>
          <a:lstStyle>
            <a:lvl1pPr marL="0" indent="0">
              <a:buNone/>
              <a:defRPr sz="2400" b="1">
                <a:latin typeface="Calibri Light" panose="020F0302020204030204" pitchFamily="34" charset="0"/>
                <a:cs typeface="Calibri Light" panose="020F030202020403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endParaRPr lang="en-US" dirty="0"/>
          </a:p>
        </p:txBody>
      </p:sp>
      <p:sp>
        <p:nvSpPr>
          <p:cNvPr id="6" name="内容占位符 5"/>
          <p:cNvSpPr>
            <a:spLocks noGrp="1"/>
          </p:cNvSpPr>
          <p:nvPr>
            <p:ph sz="quarter" idx="4"/>
          </p:nvPr>
        </p:nvSpPr>
        <p:spPr>
          <a:xfrm>
            <a:off x="6172200" y="2615609"/>
            <a:ext cx="5183188" cy="3574054"/>
          </a:xfrm>
        </p:spPr>
        <p:txBody>
          <a:bodyPr/>
          <a:lstStyle/>
          <a:p>
            <a:pPr lvl="0"/>
            <a:r>
              <a:rPr lang="en-US" dirty="0">
                <a:sym typeface="+mn-ea"/>
              </a:rPr>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7" name="Date Placeholder 6"/>
          <p:cNvSpPr>
            <a:spLocks noGrp="1"/>
          </p:cNvSpPr>
          <p:nvPr>
            <p:ph type="dt" sz="half" idx="10"/>
          </p:nvPr>
        </p:nvSpPr>
        <p:spPr/>
        <p:txBody>
          <a:bodyPr/>
          <a:lstStyle/>
          <a:p>
            <a:fld id="{760FBDFE-C587-4B4C-A407-44438C67B59E}"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9AE70B2-8BF9-45C0-BB95-33D1B9D3A854}"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38200" y="2766219"/>
            <a:ext cx="10515600" cy="1325563"/>
          </a:xfrm>
        </p:spPr>
        <p:txBody>
          <a:bodyPr>
            <a:normAutofit/>
          </a:bodyPr>
          <a:lstStyle>
            <a:lvl1pPr algn="ctr">
              <a:defRPr sz="4400" b="0">
                <a:effectLst/>
                <a:latin typeface="Calibri Light" panose="020F0302020204030204" pitchFamily="34" charset="0"/>
                <a:cs typeface="Calibri Light" panose="020F0302020204030204" pitchFamily="34" charset="0"/>
              </a:defRPr>
            </a:lvl1pPr>
          </a:lstStyle>
          <a:p>
            <a:r>
              <a:rPr lang="en-US" dirty="0"/>
              <a:t>Click to edit Master title style</a:t>
            </a:r>
            <a:endParaRPr lang="en-US" dirty="0"/>
          </a:p>
        </p:txBody>
      </p:sp>
      <p:sp>
        <p:nvSpPr>
          <p:cNvPr id="3" name="Date Placeholder 2"/>
          <p:cNvSpPr>
            <a:spLocks noGrp="1"/>
          </p:cNvSpPr>
          <p:nvPr>
            <p:ph type="dt" sz="half" idx="10"/>
          </p:nvPr>
        </p:nvSpPr>
        <p:spPr/>
        <p:txBody>
          <a:bodyPr/>
          <a:lstStyle/>
          <a:p>
            <a:fld id="{760FBDFE-C587-4B4C-A407-44438C67B59E}"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9AE70B2-8BF9-45C0-BB95-33D1B9D3A854}"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60FBDFE-C587-4B4C-A407-44438C67B59E}"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9AE70B2-8BF9-45C0-BB95-33D1B9D3A854}"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46747" y="127000"/>
            <a:ext cx="4165200" cy="1600200"/>
          </a:xfrm>
        </p:spPr>
        <p:txBody>
          <a:bodyPr anchor="ctr" anchorCtr="0">
            <a:normAutofit/>
          </a:bodyPr>
          <a:lstStyle>
            <a:lvl1pPr>
              <a:defRPr sz="3200" b="0">
                <a:effectLst/>
                <a:latin typeface="Calibri Light" panose="020F0302020204030204" pitchFamily="34" charset="0"/>
                <a:cs typeface="Calibri Light" panose="020F0302020204030204" pitchFamily="34" charset="0"/>
              </a:defRPr>
            </a:lvl1pPr>
          </a:lstStyle>
          <a:p>
            <a:r>
              <a:rPr lang="en-US" dirty="0"/>
              <a:t>Click to edit Master title style</a:t>
            </a:r>
            <a:endParaRPr lang="en-US" dirty="0"/>
          </a:p>
        </p:txBody>
      </p:sp>
      <p:sp>
        <p:nvSpPr>
          <p:cNvPr id="3" name="Picture Placeholder 2"/>
          <p:cNvSpPr>
            <a:spLocks noGrp="1" noChangeAspect="1"/>
          </p:cNvSpPr>
          <p:nvPr>
            <p:ph type="pic" idx="1"/>
          </p:nvPr>
        </p:nvSpPr>
        <p:spPr>
          <a:xfrm>
            <a:off x="5184000" y="766354"/>
            <a:ext cx="5817375" cy="509444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651827" y="2057400"/>
            <a:ext cx="4165200" cy="3811588"/>
          </a:xfrm>
        </p:spPr>
        <p:txBody>
          <a:bodyPr>
            <a:normAutofit/>
          </a:bodyPr>
          <a:lstStyle>
            <a:lvl1pPr marL="0" indent="0">
              <a:lnSpc>
                <a:spcPct val="150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endParaRPr lang="en-US" dirty="0"/>
          </a:p>
        </p:txBody>
      </p:sp>
      <p:sp>
        <p:nvSpPr>
          <p:cNvPr id="5" name="Date Placeholder 4"/>
          <p:cNvSpPr>
            <a:spLocks noGrp="1"/>
          </p:cNvSpPr>
          <p:nvPr>
            <p:ph type="dt" sz="half" idx="10"/>
          </p:nvPr>
        </p:nvSpPr>
        <p:spPr/>
        <p:txBody>
          <a:bodyPr/>
          <a:lstStyle/>
          <a:p>
            <a:fld id="{9EFD9D74-47D9-4702-A33C-335B63B48DBF}"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ABC47A4-756D-490B-A52F-7D9E2C9FC05F}"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824484" y="365125"/>
            <a:ext cx="1529316" cy="5811838"/>
          </a:xfrm>
        </p:spPr>
        <p:txBody>
          <a:bodyPr vert="eaVert">
            <a:normAutofit/>
          </a:bodyPr>
          <a:lstStyle>
            <a:lvl1pPr>
              <a:defRPr sz="4400"/>
            </a:lvl1pPr>
          </a:lstStyle>
          <a:p>
            <a:r>
              <a:rPr lang="en-US"/>
              <a:t>Click to edit Master title style</a:t>
            </a:r>
            <a:endParaRPr lang="en-US"/>
          </a:p>
        </p:txBody>
      </p:sp>
      <p:sp>
        <p:nvSpPr>
          <p:cNvPr id="3" name="Vertical Text Placeholder 2"/>
          <p:cNvSpPr>
            <a:spLocks noGrp="1"/>
          </p:cNvSpPr>
          <p:nvPr>
            <p:ph type="body" orient="vert" idx="1"/>
          </p:nvPr>
        </p:nvSpPr>
        <p:spPr>
          <a:xfrm>
            <a:off x="838200" y="365125"/>
            <a:ext cx="8879958" cy="5811838"/>
          </a:xfrm>
        </p:spPr>
        <p:txBody>
          <a:bodyPr vert="eaVert"/>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Date Placeholder 3"/>
          <p:cNvSpPr>
            <a:spLocks noGrp="1"/>
          </p:cNvSpPr>
          <p:nvPr>
            <p:ph type="dt" sz="half" idx="10"/>
          </p:nvPr>
        </p:nvSpPr>
        <p:spPr/>
        <p:txBody>
          <a:bodyPr/>
          <a:lstStyle/>
          <a:p>
            <a:fld id="{760FBDFE-C587-4B4C-A407-44438C67B59E}"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AE70B2-8BF9-45C0-BB95-33D1B9D3A854}"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pPr>
            <a:r>
              <a:rPr lang="en-US" dirty="0" smtClean="0"/>
              <a:t>Click to edit Master text styles</a:t>
            </a:r>
            <a:endParaRPr lang="en-US" dirty="0" smtClean="0"/>
          </a:p>
          <a:p>
            <a:pPr lvl="1"/>
            <a:r>
              <a:rPr lang="en-US" dirty="0" smtClean="0"/>
              <a:t>Second level</a:t>
            </a:r>
            <a:endParaRPr lang="en-US" dirty="0" smtClean="0"/>
          </a:p>
          <a:p>
            <a:pPr lvl="2"/>
            <a:r>
              <a:rPr lang="en-US" dirty="0" smtClean="0"/>
              <a:t>Third level</a:t>
            </a:r>
            <a:endParaRPr lang="en-US" dirty="0"/>
          </a:p>
          <a:p>
            <a:pPr lvl="3"/>
            <a:r>
              <a:rPr lang="en-US" dirty="0" smtClean="0"/>
              <a:t>Fourth level</a:t>
            </a:r>
            <a:endParaRPr lang="en-US" dirty="0"/>
          </a:p>
          <a:p>
            <a:pPr lvl="4"/>
            <a:r>
              <a:rPr lang="en-US" dirty="0"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200" baseline="0">
                <a:solidFill>
                  <a:schemeClr val="tx1">
                    <a:tint val="75000"/>
                  </a:schemeClr>
                </a:solidFill>
              </a:defRPr>
            </a:lvl1pPr>
          </a:lstStyle>
          <a:p>
            <a:fld id="{760FBDFE-C587-4B4C-A407-44438C67B59E}" type="datetimeFigureOut">
              <a:rPr lang="en-US" smtClean="0"/>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tx1">
                    <a:tint val="75000"/>
                  </a:schemeClr>
                </a:solidFill>
                <a:latin typeface="Calibri Light" panose="020F0302020204030204" pitchFamily="34" charset="0"/>
                <a:cs typeface="Calibri Light" panose="020F0302020204030204" pitchFamily="34" charset="0"/>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tx1">
                    <a:tint val="75000"/>
                  </a:schemeClr>
                </a:solidFill>
                <a:latin typeface="Calibri Light" panose="020F0302020204030204" pitchFamily="34" charset="0"/>
                <a:cs typeface="Calibri Light" panose="020F0302020204030204" pitchFamily="34" charset="0"/>
              </a:defRPr>
            </a:lvl1pPr>
          </a:lstStyle>
          <a:p>
            <a:fld id="{49AE70B2-8BF9-45C0-BB95-33D1B9D3A854}" type="slidenum">
              <a:rPr lang="en-US" smtClean="0"/>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000" kern="1200">
          <a:solidFill>
            <a:schemeClr val="tx1"/>
          </a:solidFill>
          <a:latin typeface="Calibri Light" panose="020F0302020204030204" pitchFamily="34" charset="0"/>
          <a:ea typeface="+mj-ea"/>
          <a:cs typeface="+mj-cs"/>
        </a:defRPr>
      </a:lvl1pPr>
    </p:titleStyle>
    <p:body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sz="2800" b="0" kern="1200">
          <a:solidFill>
            <a:schemeClr val="tx1"/>
          </a:solidFill>
          <a:latin typeface="Calibri Light" panose="020F030202020403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baseline="0">
          <a:solidFill>
            <a:schemeClr val="tx1"/>
          </a:solidFill>
          <a:latin typeface="Calibri Light" panose="020F030202020403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baseline="0">
          <a:solidFill>
            <a:schemeClr val="tx1"/>
          </a:solidFill>
          <a:effectLst/>
          <a:latin typeface="Calibri Light" panose="020F0302020204030204" pitchFamily="34" charset="0"/>
          <a:ea typeface="+mn-ea"/>
          <a:cs typeface="Calibri Light" panose="020F030202020403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baseline="0">
          <a:solidFill>
            <a:schemeClr val="tx1"/>
          </a:solidFill>
          <a:effectLst/>
          <a:latin typeface="Calibri Light" panose="020F0302020204030204" pitchFamily="34" charset="0"/>
          <a:ea typeface="+mn-ea"/>
          <a:cs typeface="Calibri Light" panose="020F030202020403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baseline="0">
          <a:solidFill>
            <a:schemeClr val="tx1"/>
          </a:solidFill>
          <a:effectLst/>
          <a:latin typeface="Calibri Light" panose="020F0302020204030204" pitchFamily="34" charset="0"/>
          <a:ea typeface="+mn-ea"/>
          <a:cs typeface="Calibri Light" panose="020F03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re 1"/>
          <p:cNvSpPr>
            <a:spLocks noGrp="1"/>
          </p:cNvSpPr>
          <p:nvPr>
            <p:ph type="ctrTitle"/>
          </p:nvPr>
        </p:nvSpPr>
        <p:spPr/>
        <p:txBody>
          <a:bodyPr/>
          <a:p>
            <a:r>
              <a:rPr lang="fr-FR" altLang="en-US"/>
              <a:t>Lorem ipsum</a:t>
            </a:r>
            <a:endParaRPr lang="fr-FR" altLang="en-US"/>
          </a:p>
        </p:txBody>
      </p:sp>
      <p:sp>
        <p:nvSpPr>
          <p:cNvPr id="3" name="Sous-titre 2"/>
          <p:cNvSpPr>
            <a:spLocks noGrp="1"/>
          </p:cNvSpPr>
          <p:nvPr>
            <p:ph type="subTitle" idx="1"/>
          </p:nvPr>
        </p:nvSpPr>
        <p:spPr/>
        <p:txBody>
          <a:bodyPr>
            <a:normAutofit fontScale="90000" lnSpcReduction="20000"/>
          </a:bodyPr>
          <a:p>
            <a:r>
              <a:rPr lang="fr-FR" altLang="en-US"/>
              <a:t>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a:t>
            </a:r>
            <a:endParaRPr lang="fr-FR" alt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Calibri"/>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微软雅黑"/>
        <a:ea typeface=""/>
        <a:cs typeface=""/>
        <a:font script="Jpan" typeface="游ゴシック Light"/>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微软雅黑"/>
        <a:ea typeface=""/>
        <a:cs typeface=""/>
        <a:font script="Jpan" typeface="游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444</Words>
  <Application>WPS Presentation</Application>
  <PresentationFormat>宽屏</PresentationFormat>
  <Paragraphs>4</Paragraphs>
  <Slides>1</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vt:i4>
      </vt:variant>
    </vt:vector>
  </HeadingPairs>
  <TitlesOfParts>
    <vt:vector size="9" baseType="lpstr">
      <vt:lpstr>Arial</vt:lpstr>
      <vt:lpstr>SimSun</vt:lpstr>
      <vt:lpstr>Wingdings</vt:lpstr>
      <vt:lpstr>Calibri Light</vt:lpstr>
      <vt:lpstr>Arial Unicode MS</vt:lpstr>
      <vt:lpstr>Calibri</vt:lpstr>
      <vt:lpstr>Microsoft YaHei</vt:lpstr>
      <vt:lpstr>Office Theme</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Tom60</cp:lastModifiedBy>
  <cp:revision>2</cp:revision>
  <dcterms:created xsi:type="dcterms:W3CDTF">2021-11-26T22:21:22Z</dcterms:created>
  <dcterms:modified xsi:type="dcterms:W3CDTF">2021-11-26T22:21:36Z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1036-11.2.0.10307</vt:lpwstr>
  </property>
  <property fmtid="{D5CDD505-2E9C-101B-9397-08002B2CF9AE}" pid="3" name="ICV">
    <vt:lpwstr>6133815E0ED64ADA884BBB0D3CA61D27</vt:lpwstr>
  </property>
</Properties>
</file>