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68E159-121E-449F-829A-CE0F3C23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1E9BC5-034A-48CA-A6F5-02459540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DD15BD-EB81-4F40-9492-5ADD6EFF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E14524-6050-40B0-AB6E-0085929D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8492D4-52CE-4FE3-82D8-6EF5C125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3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6F1B9-4B48-4FA2-A734-96A6EA6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B7B8DFA-1414-4F83-9A6B-B18F6A36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41FAEC-705E-4002-94A0-248D4F15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E5DAA5-4C21-4C40-AA49-2F16EFC4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61DDE8-B634-4080-915E-E228713D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048A254-CCAD-4F68-B49D-CF3928ED8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1054A4-DBE6-46D6-8D40-C4C2FF9A9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223CBD-6508-4A85-8496-8871DD00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24C276-42AE-4FA1-B349-58CF0F6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1597E5-B1D3-484B-804D-0AD59330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30213C-D84A-436F-86DB-A2949751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96D485-0355-476B-81C6-17C9BDEA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330A9-9445-498B-9DF8-3182E72A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189C60-1BFF-4A98-A840-5012A49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79A0D3-E276-4F24-B6CA-E50CF3A6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2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9B39C1-6B80-473A-89C4-D9C5F884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B95C2C-3FDD-4630-A7FB-BB8FCB0B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E88D5A-4391-4980-AD6F-E2BCD76F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A7EDF-6891-4AE5-94DA-FFB90F7A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26C73A-54D1-40BA-8AAD-BFF39233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0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3C988B-FEEB-429F-B312-95C72B06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2DC0E0-87EC-4C8A-85CA-338739E7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54C3C0-68D6-46C1-AA36-8F841F14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1E649D-357C-414F-AA46-F08B2446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B1BA80-5F81-4A85-9F08-18C9E8E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077FEA-3946-416C-BA9F-B7619DFC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2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9A4AFD-93AE-4736-99B8-9FABD81C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DAFD4E-3041-45F9-9E2C-8EC78CA2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A2F2032-136D-4004-9C9B-27C529DD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99130CD-5C9F-4D8B-80A1-9178805C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29242CE-8EA6-4F9E-88AD-C955E1E74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F6DFA5-B40B-407D-8778-A993D17C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F17EAA-98D0-4638-AC9B-6627480C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B1D79A7-5D0B-42E7-B3B6-3D32526D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43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23F71-14DE-4300-9529-1AD75850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96F69F-8E6D-484C-9343-633997BD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5D10F9D-D5A4-44F0-A3F2-214AB41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20050D0-3040-489D-93B5-D6E1FCA2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31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678AA6B-EACC-4E55-B29A-DA7EEF8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3719511-F0C1-4899-8EE6-16AB6276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0D2DB6E-B922-4166-ACCE-DC8F447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8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CE1D55-B311-40A5-B6E0-91CDBFE5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1CD91C-016E-4A25-81E1-55805E35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4D929F6-7A3E-4460-B281-E3B4C6AA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2ED06B-A007-47D2-B21C-2B0A41DC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6E41EC-FD0B-4408-B47C-1AD8B9BE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6F06B1-933C-48B1-A1AE-3716E3F5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031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0232BF-27B7-4C20-AB64-DCF21B9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CFD9C6-A95F-4C8B-8966-516E0EB86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DFD5FF-E069-4B38-8984-2436B405C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BDD6EC-68BB-4444-BE3D-22BBB1F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0BF84B-8271-4617-AD42-9342234F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496DAA-0CDB-4848-B042-5DA2BBB9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161F5E-8D96-446D-B48B-23C490BB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CBF9F1-50AC-4612-A312-D3C8D81F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9654D2-569B-4389-BF20-E473ADF5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736D-CDE6-4A78-A091-E641E1B58A81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50D20F-386B-4BA6-B0F6-65AF7A39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DF507D-15CA-47E7-B3F3-FE2DBCCB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E2FA-E767-4F38-83E8-EDD66E57C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16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B2413D3-CB2D-4B71-95D0-B067807E73C2}"/>
              </a:ext>
            </a:extLst>
          </p:cNvPr>
          <p:cNvSpPr/>
          <p:nvPr/>
        </p:nvSpPr>
        <p:spPr>
          <a:xfrm>
            <a:off x="385010" y="471638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Csv read</a:t>
            </a:r>
            <a:endParaRPr lang="LID4096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8218D9F-CCCB-4974-B6C8-F59BFBC125EB}"/>
              </a:ext>
            </a:extLst>
          </p:cNvPr>
          <p:cNvSpPr/>
          <p:nvPr/>
        </p:nvSpPr>
        <p:spPr>
          <a:xfrm>
            <a:off x="385010" y="1876927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preprocessing</a:t>
            </a:r>
            <a:endParaRPr lang="LID4096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DBA6A7D-E639-4B6E-8C12-83EC1E18C7BF}"/>
              </a:ext>
            </a:extLst>
          </p:cNvPr>
          <p:cNvSpPr/>
          <p:nvPr/>
        </p:nvSpPr>
        <p:spPr>
          <a:xfrm>
            <a:off x="385010" y="3205214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Silhouette</a:t>
            </a:r>
            <a:endParaRPr lang="LID4096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2DE3630-639C-430E-9A1A-F75564A49AEE}"/>
              </a:ext>
            </a:extLst>
          </p:cNvPr>
          <p:cNvSpPr/>
          <p:nvPr/>
        </p:nvSpPr>
        <p:spPr>
          <a:xfrm>
            <a:off x="385010" y="4572002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4) Fowlkes mallows</a:t>
            </a:r>
            <a:endParaRPr lang="LID4096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8C69A9C-4E3D-4D22-AAAF-59E1A59D18E9}"/>
              </a:ext>
            </a:extLst>
          </p:cNvPr>
          <p:cNvSpPr/>
          <p:nvPr/>
        </p:nvSpPr>
        <p:spPr>
          <a:xfrm>
            <a:off x="4028172" y="1150222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 features to OneHot</a:t>
            </a:r>
            <a:endParaRPr lang="LID4096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3256B12-845D-4153-B2E9-A83171C611D0}"/>
              </a:ext>
            </a:extLst>
          </p:cNvPr>
          <p:cNvSpPr/>
          <p:nvPr/>
        </p:nvSpPr>
        <p:spPr>
          <a:xfrm>
            <a:off x="4028172" y="2495350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features Normalization</a:t>
            </a:r>
            <a:endParaRPr lang="LID4096" dirty="0"/>
          </a:p>
        </p:txBody>
      </p: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347B5976-8DA0-4A47-9677-90D700F0B31C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2820202" y="2083872"/>
            <a:ext cx="2425566" cy="259880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B66539AE-6070-4121-AC9D-03BC5AB03BFA}"/>
              </a:ext>
            </a:extLst>
          </p:cNvPr>
          <p:cNvCxnSpPr>
            <a:stCxn id="6" idx="3"/>
            <a:endCxn id="12" idx="0"/>
          </p:cNvCxnSpPr>
          <p:nvPr/>
        </p:nvCxnSpPr>
        <p:spPr>
          <a:xfrm>
            <a:off x="2820202" y="2343752"/>
            <a:ext cx="2425566" cy="15159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023D3FFB-45E5-4943-91DF-807241D7237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20202" y="3672039"/>
            <a:ext cx="4572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5E09B1B-5F15-451B-9EE4-6DB6D8EE0083}"/>
              </a:ext>
            </a:extLst>
          </p:cNvPr>
          <p:cNvCxnSpPr/>
          <p:nvPr/>
        </p:nvCxnSpPr>
        <p:spPr>
          <a:xfrm flipV="1">
            <a:off x="7401827" y="3060834"/>
            <a:ext cx="0" cy="6112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6AE81CC-E8F1-4351-A65E-1BAFDD6ED0F8}"/>
              </a:ext>
            </a:extLst>
          </p:cNvPr>
          <p:cNvCxnSpPr>
            <a:cxnSpLocks/>
          </p:cNvCxnSpPr>
          <p:nvPr/>
        </p:nvCxnSpPr>
        <p:spPr>
          <a:xfrm>
            <a:off x="7392202" y="3070459"/>
            <a:ext cx="141491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מלבן 29">
            <a:extLst>
              <a:ext uri="{FF2B5EF4-FFF2-40B4-BE49-F238E27FC236}">
                <a16:creationId xmlns:a16="http://schemas.microsoft.com/office/drawing/2014/main" id="{361952DB-2B13-4644-93B9-95B02B5F5887}"/>
              </a:ext>
            </a:extLst>
          </p:cNvPr>
          <p:cNvSpPr/>
          <p:nvPr/>
        </p:nvSpPr>
        <p:spPr>
          <a:xfrm>
            <a:off x="8816741" y="2594009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test-</a:t>
            </a:r>
          </a:p>
          <a:p>
            <a:pPr algn="ctr"/>
            <a:r>
              <a:rPr lang="en-US" dirty="0"/>
              <a:t>Z-value</a:t>
            </a:r>
            <a:endParaRPr lang="LID4096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5B9FA323-40A7-4B6E-A3B4-F28FC1D3A604}"/>
              </a:ext>
            </a:extLst>
          </p:cNvPr>
          <p:cNvSpPr/>
          <p:nvPr/>
        </p:nvSpPr>
        <p:spPr>
          <a:xfrm>
            <a:off x="4028172" y="4572002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check best number of clusters out of the statistical test</a:t>
            </a:r>
            <a:endParaRPr lang="LID4096" dirty="0"/>
          </a:p>
        </p:txBody>
      </p: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330F0840-6572-4E9D-9BAB-5DBF18250450}"/>
              </a:ext>
            </a:extLst>
          </p:cNvPr>
          <p:cNvCxnSpPr>
            <a:stCxn id="8" idx="3"/>
            <a:endCxn id="36" idx="1"/>
          </p:cNvCxnSpPr>
          <p:nvPr/>
        </p:nvCxnSpPr>
        <p:spPr>
          <a:xfrm>
            <a:off x="2820202" y="5038827"/>
            <a:ext cx="12079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DC6A0FC6-2F43-43D6-91F0-A22E87897616}"/>
              </a:ext>
            </a:extLst>
          </p:cNvPr>
          <p:cNvSpPr/>
          <p:nvPr/>
        </p:nvSpPr>
        <p:spPr>
          <a:xfrm>
            <a:off x="8807116" y="5499636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5) Optimized results output</a:t>
            </a:r>
            <a:endParaRPr lang="LID4096" dirty="0"/>
          </a:p>
        </p:txBody>
      </p: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F76320B0-8784-41EF-A6EA-1B2FB952EBB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602606" y="1405288"/>
            <a:ext cx="0" cy="4716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AAFD3FEF-A500-4F28-9FBA-B32667769DD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602606" y="2810577"/>
            <a:ext cx="0" cy="3946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66A83A13-22E3-4F30-B6E7-8D92102A42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02606" y="4138864"/>
            <a:ext cx="0" cy="4331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מחבר: מרפקי 53">
            <a:extLst>
              <a:ext uri="{FF2B5EF4-FFF2-40B4-BE49-F238E27FC236}">
                <a16:creationId xmlns:a16="http://schemas.microsoft.com/office/drawing/2014/main" id="{94987EFA-09C0-4FD3-9BE7-E74F9D5472CD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902267" y="2205990"/>
            <a:ext cx="460809" cy="7060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מלבן 54">
            <a:extLst>
              <a:ext uri="{FF2B5EF4-FFF2-40B4-BE49-F238E27FC236}">
                <a16:creationId xmlns:a16="http://schemas.microsoft.com/office/drawing/2014/main" id="{1474C581-0AB9-40AE-8C30-460661BDD6FB}"/>
              </a:ext>
            </a:extLst>
          </p:cNvPr>
          <p:cNvSpPr/>
          <p:nvPr/>
        </p:nvSpPr>
        <p:spPr>
          <a:xfrm>
            <a:off x="8662737" y="424714"/>
            <a:ext cx="2175308" cy="57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(70% variance) and TSNE</a:t>
            </a:r>
            <a:endParaRPr lang="LID4096" dirty="0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8BC4B23A-92AD-477F-83D8-4FAF13913718}"/>
              </a:ext>
            </a:extLst>
          </p:cNvPr>
          <p:cNvSpPr/>
          <p:nvPr/>
        </p:nvSpPr>
        <p:spPr>
          <a:xfrm>
            <a:off x="8807116" y="3787541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ANOVA</a:t>
            </a:r>
            <a:endParaRPr lang="LID4096" dirty="0"/>
          </a:p>
        </p:txBody>
      </p:sp>
      <p:sp>
        <p:nvSpPr>
          <p:cNvPr id="69" name="מלבן 68">
            <a:extLst>
              <a:ext uri="{FF2B5EF4-FFF2-40B4-BE49-F238E27FC236}">
                <a16:creationId xmlns:a16="http://schemas.microsoft.com/office/drawing/2014/main" id="{7730D103-3218-4EEA-AAAA-B748A5BE1BCA}"/>
              </a:ext>
            </a:extLst>
          </p:cNvPr>
          <p:cNvSpPr/>
          <p:nvPr/>
        </p:nvSpPr>
        <p:spPr>
          <a:xfrm>
            <a:off x="6576942" y="3632337"/>
            <a:ext cx="2435192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for each clusters number</a:t>
            </a:r>
            <a:endParaRPr lang="LID4096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F1A91EF1-E4F0-4571-9331-AAFC498C67DE}"/>
              </a:ext>
            </a:extLst>
          </p:cNvPr>
          <p:cNvSpPr/>
          <p:nvPr/>
        </p:nvSpPr>
        <p:spPr>
          <a:xfrm>
            <a:off x="7719462" y="1526808"/>
            <a:ext cx="2175308" cy="96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I do with feature that 80% of him is nan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729361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Tom Bekor</dc:creator>
  <cp:lastModifiedBy>Tom Bekor</cp:lastModifiedBy>
  <cp:revision>2</cp:revision>
  <dcterms:created xsi:type="dcterms:W3CDTF">2021-01-24T15:35:16Z</dcterms:created>
  <dcterms:modified xsi:type="dcterms:W3CDTF">2021-01-25T11:25:27Z</dcterms:modified>
</cp:coreProperties>
</file>