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3FC18B-E5D5-4B15-8300-A3F215DECC91}">
  <a:tblStyle styleId="{283FC18B-E5D5-4B15-8300-A3F215DECC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{283FC18B-E5D5-4B15-8300-A3F215DECC91}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{283FC18B-E5D5-4B15-8300-A3F215DECC91}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{283FC18B-E5D5-4B15-8300-A3F215DECC91}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{283FC18B-E5D5-4B15-8300-A3F215DECC91}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{283FC18B-E5D5-4B15-8300-A3F215DECC91}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{283FC18B-E5D5-4B15-8300-A3F215DECC91}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{283FC18B-E5D5-4B15-8300-A3F215DECC91}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{283FC18B-E5D5-4B15-8300-A3F215DECC91}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{283FC18B-E5D5-4B15-8300-A3F215DECC91}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