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  <p:embeddedFont>
      <p:font typeface="Overpas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57" Type="http://schemas.openxmlformats.org/officeDocument/2006/relationships/font" Target="fonts/Overpass-bold.fntdata"/><Relationship Id="rId12" Type="http://schemas.openxmlformats.org/officeDocument/2006/relationships/slide" Target="slides/slide8.xml"/><Relationship Id="rId56" Type="http://schemas.openxmlformats.org/officeDocument/2006/relationships/font" Target="fonts/Overpass-regular.fntdata"/><Relationship Id="rId15" Type="http://schemas.openxmlformats.org/officeDocument/2006/relationships/slide" Target="slides/slide11.xml"/><Relationship Id="rId59" Type="http://schemas.openxmlformats.org/officeDocument/2006/relationships/font" Target="fonts/Overpass-boldItalic.fntdata"/><Relationship Id="rId14" Type="http://schemas.openxmlformats.org/officeDocument/2006/relationships/slide" Target="slides/slide10.xml"/><Relationship Id="rId58" Type="http://schemas.openxmlformats.org/officeDocument/2006/relationships/font" Target="fonts/Overpas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afe03fdf_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afe03fdf_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afe03fdf_4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afe03fdf_4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afe03fdf_4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afe03fdf_4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afe03fdf_4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afe03fdf_4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afe03fdf_4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0afe03fdf_4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afe03fdf_4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0afe03fdf_4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afe03fdf_4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0afe03fdf_4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0afe03fdf_4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0afe03fdf_4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0afe03fdf_4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0afe03fdf_4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0afe03fdf_4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0afe03fdf_4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afe03fdf_4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afe03fdf_4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do a brief overview of what Python is, why choose Python for programming, and what you can do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in particular is geared towards people new to programming.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in 1990 by Guido van Rossum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released in 2008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 designed as an easy to use language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 focus on readability of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for clear, logical code that is easy to read and 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Lots of existing libraries and frameworks written in Python allowing users to apply Python to a wide variety of tasks.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documentation online: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docs.python.org/3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first focuses on “base” Python, which consists of the core components of the language and writing scripts and small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begin to learn about outside libraries and frameworks that greatly expand Python’s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simple tasks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Searching for files and editing them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Scraping information from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Reading and editing 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PDFs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emails and text messages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out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Science and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Analyze large data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visualizations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machine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and run predictive algorithms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websites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web frameworks such as Django and Flask to handle the backend of a website and user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interactive dashboards for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you understand base Python and begin working with a few libraries, you’ll quickly begin to see the vast potential Python has for your own projects!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setting you 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ctrTitle"/>
          </p:nvPr>
        </p:nvSpPr>
        <p:spPr>
          <a:xfrm>
            <a:off x="311700" y="2427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Developed by Guido Van Rossum in 1991 it has quickly become one of the most popular programming languages in the world.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many advantages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Developers can learn it quickly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involves less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is easier to read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Utilized by every major technology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Huge amount of additional open-source libraries.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also Miniconda , which is a smaller sized version of Anaconda.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installation 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1" name="Google Shape;37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9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