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265910-46F9-4F2F-97F4-5AB7290939D2}">
  <a:tblStyle styleId="{D2265910-46F9-4F2F-97F4-5AB7290939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{D2265910-46F9-4F2F-97F4-5AB7290939D2}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{D2265910-46F9-4F2F-97F4-5AB7290939D2}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{D2265910-46F9-4F2F-97F4-5AB7290939D2}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{D2265910-46F9-4F2F-97F4-5AB7290939D2}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{D2265910-46F9-4F2F-97F4-5AB7290939D2}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{D2265910-46F9-4F2F-97F4-5AB7290939D2}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