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6F7F5-B3E8-43AF-8E03-B56D62FF071C}">
  <a:tblStyle styleId="{1EA6F7F5-B3E8-43AF-8E03-B56D62FF07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{1EA6F7F5-B3E8-43AF-8E03-B56D62FF071C}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