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F4BC-13CB-422A-8D7A-93DDF80D0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7AD7B-6357-4B8E-BEAE-A677B3C2C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94A42-F381-4D97-BAC7-34CC2AFD5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3A45-15C2-4C6A-A9BD-BB2D0724BFD9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EF96A-4C8D-4CAB-8A40-DCBEF682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2ACB7-8342-48A2-8EF6-34686A07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904D-A739-402D-BCBF-40FB37E1B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44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9B7D-6845-4DC5-97E9-B00736E0D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CF14E-1816-49C7-9E0C-886D66114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3F15B-ABC0-48A3-BFFF-D66E7703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3A45-15C2-4C6A-A9BD-BB2D0724BFD9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06A23-3428-47E9-ABFF-5197B8CDE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ECFAD-45D6-4F94-B86D-ED577B15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904D-A739-402D-BCBF-40FB37E1B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3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EBE0FD-CD35-4609-A2ED-B1A375545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8A4B5-8F94-46FE-B8B6-597029815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28BC4-41ED-4523-AA5F-F499953FD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3A45-15C2-4C6A-A9BD-BB2D0724BFD9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905F6-D7D9-46E2-8EAE-77FE5363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80C35-5E69-4A6C-BF8F-DAE15F9A4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904D-A739-402D-BCBF-40FB37E1B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7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C3E7C-7B19-4E11-AD54-9EB1198A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B3AC8-B757-4E3A-8ACB-CE1C741DD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597E1-D79E-495B-AF37-7653FEE4F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3A45-15C2-4C6A-A9BD-BB2D0724BFD9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4B01C-DB68-4DD8-9B2B-FC243B13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5C342-861C-4286-A462-12319730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904D-A739-402D-BCBF-40FB37E1B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31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A5F2B-1EF5-4926-8621-7C16162E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715A2-E8F3-4E7C-971F-3DF9A6480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F00DB-AFEA-4053-B7B2-A4D5A1A8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3A45-15C2-4C6A-A9BD-BB2D0724BFD9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6D546-312A-4490-9A33-B5A619BC9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DBB7B-8C07-4E47-8FD8-C81AE4450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904D-A739-402D-BCBF-40FB37E1B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1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E655-4F08-4115-9072-CA840D49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DF586-AD3D-4E68-87FE-B321AB4B7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8AAD5-63AB-41DA-97B8-46DD023BF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5BFA4-5422-49F2-951C-5872CEF5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3A45-15C2-4C6A-A9BD-BB2D0724BFD9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28E7D-4784-4EA4-8A55-6EF7FA12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664D3-38A9-4BCB-B5F6-9320A051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904D-A739-402D-BCBF-40FB37E1B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78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436AD-9FDB-413D-B268-609CCF656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4C5C-6FF2-450E-9046-003D03B96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B99B1-0AA7-41B1-8405-DEF2BC34F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A22A9-3076-40A1-B483-8ED6EC977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C1449-BE04-40A3-956E-7368DC825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16D5D5-725B-4A0E-A920-EF4B142E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3A45-15C2-4C6A-A9BD-BB2D0724BFD9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303C4-B006-4C58-959F-AEDA9046E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39DBD0-03FA-4E04-AC1C-69B8D37F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904D-A739-402D-BCBF-40FB37E1B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15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C62F-CC62-47C4-9CF4-5A741DB4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FF755-3A57-44D9-BAA8-6C077340C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3A45-15C2-4C6A-A9BD-BB2D0724BFD9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E4E6C-BDBB-4A1F-8D9B-88DC8D49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49ECB6-77BC-4B3F-ACE0-E034FEC7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904D-A739-402D-BCBF-40FB37E1B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42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F6BA61-76E3-421C-985E-B1E6EA0CA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3A45-15C2-4C6A-A9BD-BB2D0724BFD9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0453B-9989-4889-A3C2-B996D994E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CFA85-970C-446C-9213-D9A7EE25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904D-A739-402D-BCBF-40FB37E1B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51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71F57-EB53-4E22-8917-FD6FFF96F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1E18-0B50-478F-A95C-F9D8B1015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DB418-B476-4E57-93E4-E72392C02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CE759-8E20-4988-8C21-D104E903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3A45-15C2-4C6A-A9BD-BB2D0724BFD9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82FC2-1395-441F-89B7-DC3527C9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7C2F4-C8FD-4365-A2DF-6C594595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904D-A739-402D-BCBF-40FB37E1B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39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AAB0-2B59-47EC-8963-35104431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12A19-22F7-4653-A652-F0D4F0AC9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515C4-5380-4669-A953-BA9F136E7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4E6AA-3336-4BCD-988B-952F9A759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3A45-15C2-4C6A-A9BD-BB2D0724BFD9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F039E-9E07-4B5B-A34E-FE4D7B00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D876D-D3E5-474D-8C7C-622B820D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904D-A739-402D-BCBF-40FB37E1B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89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535C7-4270-4F97-9EB7-A2161EFD7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B5E9E-106C-4786-839D-9278EFA0A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11EDF-8AF3-4DF8-A265-0D2ECBDB7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33A45-15C2-4C6A-A9BD-BB2D0724BFD9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97C69-94D3-4825-B92B-652899B71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036E5-4C06-45A4-913B-CD8618945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5904D-A739-402D-BCBF-40FB37E1B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69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D7AF-0E5C-49D1-AD1B-5AE17B5D9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9126"/>
            <a:ext cx="9144000" cy="2387600"/>
          </a:xfrm>
        </p:spPr>
        <p:txBody>
          <a:bodyPr/>
          <a:lstStyle/>
          <a:p>
            <a:r>
              <a:rPr lang="en-GB" dirty="0"/>
              <a:t>Tom Bragg</a:t>
            </a:r>
            <a:br>
              <a:rPr lang="en-GB" dirty="0"/>
            </a:br>
            <a:r>
              <a:rPr lang="en-GB" dirty="0"/>
              <a:t>To Do List</a:t>
            </a:r>
          </a:p>
        </p:txBody>
      </p:sp>
    </p:spTree>
    <p:extLst>
      <p:ext uri="{BB962C8B-B14F-4D97-AF65-F5344CB8AC3E}">
        <p14:creationId xmlns:p14="http://schemas.microsoft.com/office/powerpoint/2010/main" val="149785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C3384-7870-418D-96D2-0583FE9E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29349" cy="1325563"/>
          </a:xfrm>
        </p:spPr>
        <p:txBody>
          <a:bodyPr>
            <a:normAutofit/>
          </a:bodyPr>
          <a:lstStyle/>
          <a:p>
            <a:r>
              <a:rPr lang="en-GB" sz="3600" dirty="0"/>
              <a:t>Sprint 1 -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56C5F-4F6B-408E-BD57-AF17D40D2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FE07989-C1BE-4D7B-90E6-6768F95B1609}"/>
              </a:ext>
            </a:extLst>
          </p:cNvPr>
          <p:cNvSpPr txBox="1">
            <a:spLocks/>
          </p:cNvSpPr>
          <p:nvPr/>
        </p:nvSpPr>
        <p:spPr>
          <a:xfrm>
            <a:off x="6096000" y="365124"/>
            <a:ext cx="55293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Sprint 2 – Testing + Frontend</a:t>
            </a:r>
          </a:p>
        </p:txBody>
      </p:sp>
    </p:spTree>
    <p:extLst>
      <p:ext uri="{BB962C8B-B14F-4D97-AF65-F5344CB8AC3E}">
        <p14:creationId xmlns:p14="http://schemas.microsoft.com/office/powerpoint/2010/main" val="342313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FA0B-F390-4840-AC81-B5559BBE5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85776-DD3E-4580-86ED-BB838856D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994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48B2E-082A-4346-BDE2-14909378C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process and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53443-DDB1-4AF0-98C9-5F9D22791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1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9B8B-E180-4C07-95EF-B4E47859A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97777-7CEB-48FC-98B0-A920D35CF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67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5A510-D149-477C-B751-6A995B46B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few 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176FE-0224-4659-9AEB-BBD14AB26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234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9E74-6D2D-4AC9-B539-DE10F224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407A1-0468-47D0-8ACE-5D60879DC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316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ECB5-A507-46E7-81AB-00AEADBB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Retros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675EE-7E44-445E-878F-E8921AC18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686"/>
            <a:ext cx="10515600" cy="4351338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907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5A37B-2282-4DCF-9E18-438ABB3C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96454-37B5-41C3-9F3D-0E50456CF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8945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34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Tom Bragg To Do List</vt:lpstr>
      <vt:lpstr>Sprint 1 - Backend</vt:lpstr>
      <vt:lpstr>Technologies Learnt</vt:lpstr>
      <vt:lpstr>Git process and Version control</vt:lpstr>
      <vt:lpstr>Testing</vt:lpstr>
      <vt:lpstr>A few user stories</vt:lpstr>
      <vt:lpstr>Sprint Reviews</vt:lpstr>
      <vt:lpstr>Sprint Retros</vt:lpstr>
      <vt:lpstr>Final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 Bragg To Do List</dc:title>
  <dc:creator>Tom Bragg</dc:creator>
  <cp:lastModifiedBy>Tom Bragg</cp:lastModifiedBy>
  <cp:revision>1</cp:revision>
  <dcterms:created xsi:type="dcterms:W3CDTF">2021-03-21T12:34:39Z</dcterms:created>
  <dcterms:modified xsi:type="dcterms:W3CDTF">2021-03-21T12:55:01Z</dcterms:modified>
</cp:coreProperties>
</file>