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68" r:id="rId4"/>
    <p:sldId id="266" r:id="rId5"/>
    <p:sldId id="258" r:id="rId6"/>
    <p:sldId id="259" r:id="rId7"/>
    <p:sldId id="260" r:id="rId8"/>
    <p:sldId id="267" r:id="rId9"/>
    <p:sldId id="261" r:id="rId10"/>
    <p:sldId id="265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0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69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34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02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20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6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597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71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8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89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55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9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0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1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833A45-15C2-4C6A-A9BD-BB2D0724BFD9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904D-A739-402D-BCBF-40FB37E1B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2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D7AF-0E5C-49D1-AD1B-5AE17B5D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1702"/>
            <a:ext cx="9144000" cy="2387600"/>
          </a:xfrm>
        </p:spPr>
        <p:txBody>
          <a:bodyPr/>
          <a:lstStyle/>
          <a:p>
            <a:r>
              <a:rPr lang="en-GB" dirty="0"/>
              <a:t>Tom Bragg</a:t>
            </a:r>
            <a:br>
              <a:rPr lang="en-GB" dirty="0"/>
            </a:br>
            <a:r>
              <a:rPr lang="en-GB" sz="3600" dirty="0"/>
              <a:t>Project 2</a:t>
            </a:r>
            <a:br>
              <a:rPr lang="en-GB" sz="3600" dirty="0"/>
            </a:br>
            <a:r>
              <a:rPr lang="en-GB" sz="3600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149785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A510-D149-477C-B751-6A995B46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user stories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14A31-2604-4B94-9524-40EC10B1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39" y="3455715"/>
            <a:ext cx="9729325" cy="2752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989A0A-D26E-497E-AEF7-C20978FD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9" y="1625600"/>
            <a:ext cx="3226291" cy="170162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675718-BE59-47D5-A0DE-552C2EF80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18181" y="1625600"/>
            <a:ext cx="6127136" cy="1701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E4AD0-8B0F-4C94-ABA2-5F800AA70C20}"/>
              </a:ext>
            </a:extLst>
          </p:cNvPr>
          <p:cNvSpPr txBox="1"/>
          <p:nvPr/>
        </p:nvSpPr>
        <p:spPr>
          <a:xfrm>
            <a:off x="1077739" y="6336387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- these user stories were handled with the same commit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9E74-6D2D-4AC9-B539-DE10F224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07A1-0468-47D0-8ACE-5D60879D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happy with the backend of the project including tests</a:t>
            </a:r>
          </a:p>
          <a:p>
            <a:endParaRPr lang="en-US" dirty="0"/>
          </a:p>
          <a:p>
            <a:r>
              <a:rPr lang="en-US" dirty="0"/>
              <a:t>Front end is lacking due to time constraints and burnout</a:t>
            </a:r>
          </a:p>
          <a:p>
            <a:endParaRPr lang="en-US" dirty="0"/>
          </a:p>
          <a:p>
            <a:r>
              <a:rPr lang="en-US" dirty="0"/>
              <a:t>Selenium tests were being written but documentation of the project took priority</a:t>
            </a:r>
          </a:p>
          <a:p>
            <a:endParaRPr lang="en-US" dirty="0"/>
          </a:p>
          <a:p>
            <a:r>
              <a:rPr lang="en-US" dirty="0"/>
              <a:t>Swagger is left untouched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31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ECB5-A507-46E7-81AB-00AEADBB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75EE-7E44-445E-878F-E8921AC1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686"/>
            <a:ext cx="10515600" cy="4351338"/>
          </a:xfrm>
        </p:spPr>
        <p:txBody>
          <a:bodyPr/>
          <a:lstStyle/>
          <a:p>
            <a:r>
              <a:rPr lang="en-US" dirty="0"/>
              <a:t>General workflow was good – Stuck to a working day structure</a:t>
            </a:r>
          </a:p>
          <a:p>
            <a:endParaRPr lang="en-US" dirty="0"/>
          </a:p>
          <a:p>
            <a:r>
              <a:rPr lang="en-US" dirty="0"/>
              <a:t>Story points are very arbitrary – Spikes?</a:t>
            </a:r>
          </a:p>
          <a:p>
            <a:endParaRPr lang="en-US" dirty="0"/>
          </a:p>
          <a:p>
            <a:r>
              <a:rPr lang="en-US" dirty="0" err="1"/>
              <a:t>Prioritisation</a:t>
            </a:r>
            <a:r>
              <a:rPr lang="en-US" dirty="0"/>
              <a:t> of testing appropriate for the project but left front end a little neglected</a:t>
            </a:r>
          </a:p>
          <a:p>
            <a:endParaRPr lang="en-US" dirty="0"/>
          </a:p>
          <a:p>
            <a:r>
              <a:rPr lang="en-US" dirty="0"/>
              <a:t>Git and version control management ran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90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A37B-2282-4DCF-9E18-438ABB3C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502594"/>
            <a:ext cx="9404723" cy="1400530"/>
          </a:xfrm>
        </p:spPr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6454-37B5-41C3-9F3D-0E50456C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off frustrated but found the whole project very rewarding</a:t>
            </a:r>
          </a:p>
          <a:p>
            <a:endParaRPr lang="en-US" dirty="0"/>
          </a:p>
          <a:p>
            <a:r>
              <a:rPr lang="en-US" dirty="0"/>
              <a:t>Learnt lots of different technologies – looking at slide 3 feels surreal for 8 weeks of progress</a:t>
            </a:r>
          </a:p>
          <a:p>
            <a:endParaRPr lang="en-US" dirty="0"/>
          </a:p>
          <a:p>
            <a:r>
              <a:rPr lang="en-US" dirty="0"/>
              <a:t>Given more time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Selenium testing complete</a:t>
            </a:r>
            <a:endParaRPr lang="en-US" dirty="0"/>
          </a:p>
          <a:p>
            <a:pPr lvl="1"/>
            <a:r>
              <a:rPr lang="en-US" dirty="0"/>
              <a:t>Make the front end more intuitive</a:t>
            </a:r>
          </a:p>
          <a:p>
            <a:pPr lvl="1"/>
            <a:r>
              <a:rPr lang="en-US" dirty="0"/>
              <a:t>Add users as per my initial ERD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9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3384-7870-418D-96D2-0583FE9E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7390"/>
            <a:ext cx="5529349" cy="1325563"/>
          </a:xfrm>
        </p:spPr>
        <p:txBody>
          <a:bodyPr>
            <a:normAutofit/>
          </a:bodyPr>
          <a:lstStyle/>
          <a:p>
            <a:r>
              <a:rPr lang="en-GB" sz="3600" dirty="0"/>
              <a:t>Sprint 1 - Backend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E07989-C1BE-4D7B-90E6-6768F95B1609}"/>
              </a:ext>
            </a:extLst>
          </p:cNvPr>
          <p:cNvSpPr txBox="1">
            <a:spLocks/>
          </p:cNvSpPr>
          <p:nvPr/>
        </p:nvSpPr>
        <p:spPr>
          <a:xfrm>
            <a:off x="838200" y="4152953"/>
            <a:ext cx="55293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Sprint 2 – Testing + Frontend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B19CB0-CC29-49AA-9BD1-DF82CB1EB100}"/>
              </a:ext>
            </a:extLst>
          </p:cNvPr>
          <p:cNvSpPr txBox="1">
            <a:spLocks/>
          </p:cNvSpPr>
          <p:nvPr/>
        </p:nvSpPr>
        <p:spPr>
          <a:xfrm>
            <a:off x="838200" y="1075400"/>
            <a:ext cx="6640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Initial research into the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D40C9-3E6C-41B4-B1B9-77E89B99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9" y="1104172"/>
            <a:ext cx="4972074" cy="2251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14E29-30A9-43B5-9894-F84C588D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896" y="3980873"/>
            <a:ext cx="3038899" cy="18862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9CD60B-678A-440D-922E-80D6E2B4ECEE}"/>
              </a:ext>
            </a:extLst>
          </p:cNvPr>
          <p:cNvCxnSpPr>
            <a:stCxn id="6" idx="2"/>
          </p:cNvCxnSpPr>
          <p:nvPr/>
        </p:nvCxnSpPr>
        <p:spPr>
          <a:xfrm>
            <a:off x="9219346" y="3355677"/>
            <a:ext cx="0" cy="62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D82-D283-48EB-BDE6-48182D58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timeline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63237E-24AA-400C-8A01-65632CCE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36163"/>
            <a:ext cx="6538321" cy="2768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1042E6-840C-4BF6-B60D-4D84C64A0E8B}"/>
              </a:ext>
            </a:extLst>
          </p:cNvPr>
          <p:cNvSpPr txBox="1"/>
          <p:nvPr/>
        </p:nvSpPr>
        <p:spPr>
          <a:xfrm>
            <a:off x="523702" y="5611091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– </a:t>
            </a:r>
            <a:r>
              <a:rPr lang="en-US" dirty="0" err="1"/>
              <a:t>MoSCoW</a:t>
            </a:r>
            <a:r>
              <a:rPr lang="en-US" dirty="0"/>
              <a:t> method used to </a:t>
            </a:r>
            <a:r>
              <a:rPr lang="en-US" dirty="0" err="1"/>
              <a:t>prioritise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94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5229-BB42-4D56-977A-390F1E5D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1086F-B260-4281-8BDC-1D877D6C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826" y="1412557"/>
            <a:ext cx="9404723" cy="49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5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FA0B-F390-4840-AC81-B5559BBE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5776-DD3E-4580-86ED-BB838856D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124" y="2061230"/>
            <a:ext cx="2238404" cy="4195481"/>
          </a:xfrm>
        </p:spPr>
        <p:txBody>
          <a:bodyPr>
            <a:normAutofit/>
          </a:bodyPr>
          <a:lstStyle/>
          <a:p>
            <a:r>
              <a:rPr lang="en-GB" dirty="0"/>
              <a:t>MySQL</a:t>
            </a:r>
          </a:p>
          <a:p>
            <a:r>
              <a:rPr lang="en-GB" dirty="0"/>
              <a:t>Java</a:t>
            </a:r>
          </a:p>
          <a:p>
            <a:r>
              <a:rPr lang="en-GB" dirty="0"/>
              <a:t>Spring Boot</a:t>
            </a:r>
          </a:p>
          <a:p>
            <a:r>
              <a:rPr lang="en-GB" dirty="0"/>
              <a:t>JUnit + Mockito</a:t>
            </a:r>
          </a:p>
          <a:p>
            <a:r>
              <a:rPr lang="en-GB" dirty="0"/>
              <a:t>(Selenium)</a:t>
            </a:r>
          </a:p>
          <a:p>
            <a:r>
              <a:rPr lang="en-GB" dirty="0"/>
              <a:t>HTML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CSS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15DD00-714F-467D-A698-D5B6E8724F3D}"/>
              </a:ext>
            </a:extLst>
          </p:cNvPr>
          <p:cNvSpPr txBox="1">
            <a:spLocks/>
          </p:cNvSpPr>
          <p:nvPr/>
        </p:nvSpPr>
        <p:spPr>
          <a:xfrm>
            <a:off x="4229270" y="2061229"/>
            <a:ext cx="223840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SonarQube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Git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94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8B2E-082A-4346-BDE2-14909378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process and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3443-DDB1-4AF0-98C9-5F9D2279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branch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2CEA6-BB6D-459B-A01F-4530CCFB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22962"/>
            <a:ext cx="5699271" cy="2553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20D8C-1C38-4CCD-9252-837468D8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50" y="1182255"/>
            <a:ext cx="4699239" cy="55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9B8B-E180-4C07-95EF-B4E47859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7059D-AEBF-4A84-AC51-412EC117A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14" y="1998068"/>
            <a:ext cx="3296110" cy="3362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A9C37-5E86-4EB0-8A17-75A548E9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60" y="1998068"/>
            <a:ext cx="709711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A67A-B585-4BF7-A659-CAD2281A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20" y="609601"/>
            <a:ext cx="9404723" cy="1400530"/>
          </a:xfrm>
        </p:spPr>
        <p:txBody>
          <a:bodyPr/>
          <a:lstStyle/>
          <a:p>
            <a:r>
              <a:rPr lang="en-US" dirty="0"/>
              <a:t>Code Smells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66FA-3356-4D41-873C-A048CD38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3E6C6-FD7B-4629-A131-7515A40CB4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272" y="2035174"/>
            <a:ext cx="5837092" cy="4195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A73D9-5E83-484C-BA27-3B74848A9F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4638" y="2035174"/>
            <a:ext cx="5731510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A510-D149-477C-B751-6A995B46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user stories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6042D5-4E00-4A9F-8B29-5BB8A2CD2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157" y="1453066"/>
            <a:ext cx="3595861" cy="1687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C0342-B126-4B7A-84DC-DBDF3C9A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6" y="1453066"/>
            <a:ext cx="6256390" cy="1686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14A31-2604-4B94-9524-40EC10B16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157" y="3367743"/>
            <a:ext cx="10146545" cy="28702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4ECFABF-2F8F-40B8-BD68-08B7F9718D7B}"/>
              </a:ext>
            </a:extLst>
          </p:cNvPr>
          <p:cNvSpPr/>
          <p:nvPr/>
        </p:nvSpPr>
        <p:spPr>
          <a:xfrm>
            <a:off x="6096000" y="4359564"/>
            <a:ext cx="1080655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34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213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Tom Bragg Project 2 To do list</vt:lpstr>
      <vt:lpstr>Sprint 1 - Backend</vt:lpstr>
      <vt:lpstr>Anticipated timeline</vt:lpstr>
      <vt:lpstr>Risk Assessment</vt:lpstr>
      <vt:lpstr>Technologies used</vt:lpstr>
      <vt:lpstr>Git process and Version control</vt:lpstr>
      <vt:lpstr>Testing</vt:lpstr>
      <vt:lpstr>Code Smells</vt:lpstr>
      <vt:lpstr>A few user stories</vt:lpstr>
      <vt:lpstr>A few user stories</vt:lpstr>
      <vt:lpstr>Sprint Reviews</vt:lpstr>
      <vt:lpstr>Sprint Retros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Bragg To Do List</dc:title>
  <dc:creator>Tom Bragg</dc:creator>
  <cp:lastModifiedBy>Tom Bragg</cp:lastModifiedBy>
  <cp:revision>11</cp:revision>
  <dcterms:created xsi:type="dcterms:W3CDTF">2021-03-21T12:34:39Z</dcterms:created>
  <dcterms:modified xsi:type="dcterms:W3CDTF">2021-03-22T12:54:36Z</dcterms:modified>
</cp:coreProperties>
</file>