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86"/>
    <a:srgbClr val="FAFAFA"/>
    <a:srgbClr val="F15D3C"/>
    <a:srgbClr val="FFC200"/>
    <a:srgbClr val="F5F8F8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>
      <p:cViewPr varScale="1">
        <p:scale>
          <a:sx n="34" d="100"/>
          <a:sy n="34" d="100"/>
        </p:scale>
        <p:origin x="349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81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465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16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67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31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28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00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98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412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4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76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7DDA-2A78-C340-914C-950F1D24872B}" type="datetimeFigureOut">
              <a:rPr lang="en-DE" smtClean="0"/>
              <a:t>03/21/2023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6736A5-B964-C61E-5652-082CE2412F8B}"/>
              </a:ext>
            </a:extLst>
          </p:cNvPr>
          <p:cNvSpPr/>
          <p:nvPr/>
        </p:nvSpPr>
        <p:spPr>
          <a:xfrm>
            <a:off x="0" y="0"/>
            <a:ext cx="21383626" cy="30275213"/>
          </a:xfrm>
          <a:prstGeom prst="rect">
            <a:avLst/>
          </a:prstGeom>
          <a:solidFill>
            <a:srgbClr val="F5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7C9D909E-5FC4-F493-2B38-B116A3858ADF}"/>
              </a:ext>
            </a:extLst>
          </p:cNvPr>
          <p:cNvSpPr/>
          <p:nvPr/>
        </p:nvSpPr>
        <p:spPr>
          <a:xfrm>
            <a:off x="0" y="-30433"/>
            <a:ext cx="21383626" cy="7600053"/>
          </a:xfrm>
          <a:custGeom>
            <a:avLst/>
            <a:gdLst>
              <a:gd name="connsiteX0" fmla="*/ 0 w 21383626"/>
              <a:gd name="connsiteY0" fmla="*/ 0 h 7600053"/>
              <a:gd name="connsiteX1" fmla="*/ 21383626 w 21383626"/>
              <a:gd name="connsiteY1" fmla="*/ 0 h 7600053"/>
              <a:gd name="connsiteX2" fmla="*/ 21383626 w 21383626"/>
              <a:gd name="connsiteY2" fmla="*/ 7600053 h 7600053"/>
              <a:gd name="connsiteX3" fmla="*/ 20963866 w 21383626"/>
              <a:gd name="connsiteY3" fmla="*/ 7314392 h 7600053"/>
              <a:gd name="connsiteX4" fmla="*/ 10674625 w 21383626"/>
              <a:gd name="connsiteY4" fmla="*/ 4629802 h 7600053"/>
              <a:gd name="connsiteX5" fmla="*/ 385385 w 21383626"/>
              <a:gd name="connsiteY5" fmla="*/ 7314392 h 7600053"/>
              <a:gd name="connsiteX6" fmla="*/ 0 w 21383626"/>
              <a:gd name="connsiteY6" fmla="*/ 7576660 h 760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3626" h="7600053">
                <a:moveTo>
                  <a:pt x="0" y="0"/>
                </a:moveTo>
                <a:lnTo>
                  <a:pt x="21383626" y="0"/>
                </a:lnTo>
                <a:lnTo>
                  <a:pt x="21383626" y="7600053"/>
                </a:lnTo>
                <a:lnTo>
                  <a:pt x="20963866" y="7314392"/>
                </a:lnTo>
                <a:cubicBezTo>
                  <a:pt x="18421118" y="5665192"/>
                  <a:pt x="14752986" y="4629802"/>
                  <a:pt x="10674625" y="4629802"/>
                </a:cubicBezTo>
                <a:cubicBezTo>
                  <a:pt x="6596265" y="4629802"/>
                  <a:pt x="2928134" y="5665192"/>
                  <a:pt x="385385" y="7314392"/>
                </a:cubicBezTo>
                <a:lnTo>
                  <a:pt x="0" y="7576660"/>
                </a:lnTo>
                <a:close/>
              </a:path>
            </a:pathLst>
          </a:cu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pic>
        <p:nvPicPr>
          <p:cNvPr id="7" name="Picture 6" descr="A close-up of a phone&#10;&#10;Description automatically generated with low confidence">
            <a:extLst>
              <a:ext uri="{FF2B5EF4-FFF2-40B4-BE49-F238E27FC236}">
                <a16:creationId xmlns:a16="http://schemas.microsoft.com/office/drawing/2014/main" id="{E58447E1-138E-5522-2146-89C787D5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82" y="6384434"/>
            <a:ext cx="9811060" cy="1765425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F189E78-2AB0-C638-E71E-56A08BBEFD3A}"/>
              </a:ext>
            </a:extLst>
          </p:cNvPr>
          <p:cNvSpPr/>
          <p:nvPr/>
        </p:nvSpPr>
        <p:spPr>
          <a:xfrm>
            <a:off x="1228006" y="9510864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>
                <a:latin typeface="Montserrat" panose="02000505000000020004" pitchFamily="2" charset="0"/>
              </a:rPr>
              <a:t>Einfacher Spenden</a:t>
            </a: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B604C656-8DC7-4031-3302-AC819F41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68" y="15829176"/>
            <a:ext cx="5576888" cy="55768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34F8C2-AB30-5C6F-BA33-34AD79E15C56}"/>
              </a:ext>
            </a:extLst>
          </p:cNvPr>
          <p:cNvSpPr txBox="1"/>
          <p:nvPr/>
        </p:nvSpPr>
        <p:spPr>
          <a:xfrm>
            <a:off x="452177" y="733875"/>
            <a:ext cx="20444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Team Lions </a:t>
            </a:r>
          </a:p>
          <a:p>
            <a:pPr algn="ctr"/>
            <a:r>
              <a:rPr lang="en-DE" sz="9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Donations Simplyfied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594B24-F1E3-E74F-1897-54E8202EB39E}"/>
              </a:ext>
            </a:extLst>
          </p:cNvPr>
          <p:cNvSpPr/>
          <p:nvPr/>
        </p:nvSpPr>
        <p:spPr>
          <a:xfrm>
            <a:off x="17551139" y="16155282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latin typeface="Montserrat" panose="02000505000000020004" pitchFamily="2" charset="0"/>
              </a:rPr>
              <a:t>Web &amp; App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8CE38-E65D-EEC6-1EF9-E3BC0A458845}"/>
              </a:ext>
            </a:extLst>
          </p:cNvPr>
          <p:cNvSpPr/>
          <p:nvPr/>
        </p:nvSpPr>
        <p:spPr>
          <a:xfrm>
            <a:off x="1228003" y="22644318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5400" dirty="0">
                <a:latin typeface="Montserrat" panose="02000505000000020004" pitchFamily="2" charset="0"/>
              </a:rPr>
              <a:t>Chat</a:t>
            </a:r>
            <a:endParaRPr lang="en-DE" sz="3200" dirty="0">
              <a:latin typeface="Montserrat" panose="02000505000000020004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A15FE8-B4F3-D61C-694E-4959BE06955C}"/>
              </a:ext>
            </a:extLst>
          </p:cNvPr>
          <p:cNvSpPr/>
          <p:nvPr/>
        </p:nvSpPr>
        <p:spPr>
          <a:xfrm>
            <a:off x="338926" y="15795513"/>
            <a:ext cx="4056062" cy="4056062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latin typeface="Montserrat" panose="02000505000000020004" pitchFamily="2" charset="0"/>
              </a:rPr>
              <a:t>Kalender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06F6345B-4454-CEA6-B4D3-155E2708674E}"/>
              </a:ext>
            </a:extLst>
          </p:cNvPr>
          <p:cNvSpPr/>
          <p:nvPr/>
        </p:nvSpPr>
        <p:spPr>
          <a:xfrm>
            <a:off x="0" y="26631376"/>
            <a:ext cx="21383625" cy="3643836"/>
          </a:xfrm>
          <a:custGeom>
            <a:avLst/>
            <a:gdLst>
              <a:gd name="connsiteX0" fmla="*/ 0 w 21383625"/>
              <a:gd name="connsiteY0" fmla="*/ 0 h 3643836"/>
              <a:gd name="connsiteX1" fmla="*/ 6820 w 21383625"/>
              <a:gd name="connsiteY1" fmla="*/ 0 h 3643836"/>
              <a:gd name="connsiteX2" fmla="*/ 136469 w 21383625"/>
              <a:gd name="connsiteY2" fmla="*/ 28358 h 3643836"/>
              <a:gd name="connsiteX3" fmla="*/ 10691812 w 21383625"/>
              <a:gd name="connsiteY3" fmla="*/ 1003888 h 3643836"/>
              <a:gd name="connsiteX4" fmla="*/ 21247157 w 21383625"/>
              <a:gd name="connsiteY4" fmla="*/ 28358 h 3643836"/>
              <a:gd name="connsiteX5" fmla="*/ 21376805 w 21383625"/>
              <a:gd name="connsiteY5" fmla="*/ 0 h 3643836"/>
              <a:gd name="connsiteX6" fmla="*/ 21383625 w 21383625"/>
              <a:gd name="connsiteY6" fmla="*/ 0 h 3643836"/>
              <a:gd name="connsiteX7" fmla="*/ 21383625 w 21383625"/>
              <a:gd name="connsiteY7" fmla="*/ 3643836 h 3643836"/>
              <a:gd name="connsiteX8" fmla="*/ 0 w 21383625"/>
              <a:gd name="connsiteY8" fmla="*/ 3643836 h 364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83625" h="3643836">
                <a:moveTo>
                  <a:pt x="0" y="0"/>
                </a:moveTo>
                <a:lnTo>
                  <a:pt x="6820" y="0"/>
                </a:lnTo>
                <a:lnTo>
                  <a:pt x="136469" y="28358"/>
                </a:lnTo>
                <a:cubicBezTo>
                  <a:pt x="3079866" y="641054"/>
                  <a:pt x="6733608" y="1003888"/>
                  <a:pt x="10691812" y="1003888"/>
                </a:cubicBezTo>
                <a:cubicBezTo>
                  <a:pt x="14650017" y="1003888"/>
                  <a:pt x="18303759" y="641054"/>
                  <a:pt x="21247157" y="28358"/>
                </a:cubicBezTo>
                <a:lnTo>
                  <a:pt x="21376805" y="0"/>
                </a:lnTo>
                <a:lnTo>
                  <a:pt x="21383625" y="0"/>
                </a:lnTo>
                <a:lnTo>
                  <a:pt x="21383625" y="3643836"/>
                </a:lnTo>
                <a:lnTo>
                  <a:pt x="0" y="3643836"/>
                </a:lnTo>
                <a:close/>
              </a:path>
            </a:pathLst>
          </a:custGeom>
          <a:solidFill>
            <a:srgbClr val="003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1B4434-5DA7-9F36-47DE-0524B3E2DD87}"/>
              </a:ext>
            </a:extLst>
          </p:cNvPr>
          <p:cNvSpPr/>
          <p:nvPr/>
        </p:nvSpPr>
        <p:spPr>
          <a:xfrm>
            <a:off x="7153481" y="9149176"/>
            <a:ext cx="7076661" cy="2385392"/>
          </a:xfrm>
          <a:prstGeom prst="rect">
            <a:avLst/>
          </a:prstGeom>
          <a:solidFill>
            <a:srgbClr val="FA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>
                <a:solidFill>
                  <a:schemeClr val="tx1"/>
                </a:solidFill>
                <a:latin typeface="Montserrat" panose="02000505000000020004" pitchFamily="2" charset="0"/>
              </a:rPr>
              <a:t>Spenden an Hochschule Worms.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4D62BBE-999B-F3F0-2988-211BE8DAC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8636" y="277090"/>
            <a:ext cx="4228735" cy="17180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371E584-FFD8-21F0-FA34-45A2D8ECD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89" y="275026"/>
            <a:ext cx="2078183" cy="191885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42DD5B0-73DA-117C-ABFF-F9DEF555DD62}"/>
              </a:ext>
            </a:extLst>
          </p:cNvPr>
          <p:cNvSpPr/>
          <p:nvPr/>
        </p:nvSpPr>
        <p:spPr>
          <a:xfrm>
            <a:off x="16509757" y="22150525"/>
            <a:ext cx="4056063" cy="4056063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600" dirty="0">
                <a:latin typeface="Montserrat" panose="02000505000000020004" pitchFamily="2" charset="0"/>
              </a:rPr>
              <a:t>Event-verwaltung</a:t>
            </a:r>
            <a:endParaRPr lang="en-DE" sz="3200" dirty="0">
              <a:latin typeface="Montserrat" panose="02000505000000020004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3E82EA-FAAB-3966-3BEF-2F26D7FA1E4F}"/>
              </a:ext>
            </a:extLst>
          </p:cNvPr>
          <p:cNvSpPr/>
          <p:nvPr/>
        </p:nvSpPr>
        <p:spPr>
          <a:xfrm>
            <a:off x="16099554" y="9506537"/>
            <a:ext cx="4056063" cy="4056063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600" dirty="0">
                <a:latin typeface="Montserrat" panose="02000505000000020004" pitchFamily="2" charset="0"/>
              </a:rPr>
              <a:t>Spenden</a:t>
            </a:r>
          </a:p>
          <a:p>
            <a:pPr algn="ctr"/>
            <a:r>
              <a:rPr lang="en-DE" sz="3600" dirty="0">
                <a:latin typeface="Montserrat" panose="02000505000000020004" pitchFamily="2" charset="0"/>
              </a:rPr>
              <a:t>abonnieren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A0DD5-CE0E-C94F-3CEB-91C9CF3D6BFE}"/>
              </a:ext>
            </a:extLst>
          </p:cNvPr>
          <p:cNvSpPr txBox="1"/>
          <p:nvPr/>
        </p:nvSpPr>
        <p:spPr>
          <a:xfrm>
            <a:off x="1228003" y="28350591"/>
            <a:ext cx="548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Tom Brauns (Product Owner)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478FB4-14CD-472F-E439-0250516D373F}"/>
              </a:ext>
            </a:extLst>
          </p:cNvPr>
          <p:cNvSpPr txBox="1"/>
          <p:nvPr/>
        </p:nvSpPr>
        <p:spPr>
          <a:xfrm>
            <a:off x="6407105" y="28350591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Ayoub El-Mrabet (Scrum Master)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8FF67C-8CE7-0440-B10A-89334E8A4790}"/>
              </a:ext>
            </a:extLst>
          </p:cNvPr>
          <p:cNvSpPr txBox="1"/>
          <p:nvPr/>
        </p:nvSpPr>
        <p:spPr>
          <a:xfrm>
            <a:off x="12284587" y="29009588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Nico Hofmann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F88D7-11AC-D52C-B977-71CE0E397E2C}"/>
              </a:ext>
            </a:extLst>
          </p:cNvPr>
          <p:cNvSpPr txBox="1"/>
          <p:nvPr/>
        </p:nvSpPr>
        <p:spPr>
          <a:xfrm>
            <a:off x="16959346" y="28350591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Philipp Muders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61D6FF-EF0C-DC36-1303-4EBFB36C95D5}"/>
              </a:ext>
            </a:extLst>
          </p:cNvPr>
          <p:cNvSpPr txBox="1"/>
          <p:nvPr/>
        </p:nvSpPr>
        <p:spPr>
          <a:xfrm>
            <a:off x="8692878" y="29009588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Mikulas Willaschek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1056D-712D-728D-3B41-D42FE6B99712}"/>
              </a:ext>
            </a:extLst>
          </p:cNvPr>
          <p:cNvSpPr txBox="1"/>
          <p:nvPr/>
        </p:nvSpPr>
        <p:spPr>
          <a:xfrm>
            <a:off x="12167898" y="28390775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Omer Guimdo-Achoungo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BF44B7-CDC3-2592-7DF0-BDFF9490EB70}"/>
              </a:ext>
            </a:extLst>
          </p:cNvPr>
          <p:cNvSpPr txBox="1"/>
          <p:nvPr/>
        </p:nvSpPr>
        <p:spPr>
          <a:xfrm>
            <a:off x="5314923" y="28975980"/>
            <a:ext cx="5672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000" dirty="0">
                <a:solidFill>
                  <a:schemeClr val="bg1"/>
                </a:solidFill>
              </a:rPr>
              <a:t>Kristiyan Ivanov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A076E9-490A-D790-2768-C0122E725423}"/>
              </a:ext>
            </a:extLst>
          </p:cNvPr>
          <p:cNvSpPr txBox="1"/>
          <p:nvPr/>
        </p:nvSpPr>
        <p:spPr>
          <a:xfrm>
            <a:off x="2226707" y="28975980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Marc Wieland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311A7-4E73-7733-B9D6-FA18C71D9D6C}"/>
              </a:ext>
            </a:extLst>
          </p:cNvPr>
          <p:cNvSpPr txBox="1"/>
          <p:nvPr/>
        </p:nvSpPr>
        <p:spPr>
          <a:xfrm>
            <a:off x="15456688" y="29026158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Saadet Ibrahimova</a:t>
            </a:r>
          </a:p>
        </p:txBody>
      </p:sp>
    </p:spTree>
    <p:extLst>
      <p:ext uri="{BB962C8B-B14F-4D97-AF65-F5344CB8AC3E}">
        <p14:creationId xmlns:p14="http://schemas.microsoft.com/office/powerpoint/2010/main" val="211474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DD5C42E9-98B1-4A20-F539-9452A9DC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13" y="1473718"/>
            <a:ext cx="13224598" cy="238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45</Words>
  <Application>Microsoft Office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Marc-Marvin Wieland</dc:creator>
  <cp:lastModifiedBy>Severin Ulf Adler</cp:lastModifiedBy>
  <cp:revision>6</cp:revision>
  <dcterms:created xsi:type="dcterms:W3CDTF">2023-03-15T12:11:19Z</dcterms:created>
  <dcterms:modified xsi:type="dcterms:W3CDTF">2023-03-21T19:38:24Z</dcterms:modified>
</cp:coreProperties>
</file>