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15D3C"/>
    <a:srgbClr val="FFC200"/>
    <a:srgbClr val="003086"/>
    <a:srgbClr val="F5F8F8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>
      <p:cViewPr>
        <p:scale>
          <a:sx n="43" d="100"/>
          <a:sy n="43" d="100"/>
        </p:scale>
        <p:origin x="3488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81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465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16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679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31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287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00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98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412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43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76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97DDA-2A78-C340-914C-950F1D24872B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6736A5-B964-C61E-5652-082CE2412F8B}"/>
              </a:ext>
            </a:extLst>
          </p:cNvPr>
          <p:cNvSpPr/>
          <p:nvPr/>
        </p:nvSpPr>
        <p:spPr>
          <a:xfrm>
            <a:off x="0" y="0"/>
            <a:ext cx="21383626" cy="30275213"/>
          </a:xfrm>
          <a:prstGeom prst="rect">
            <a:avLst/>
          </a:prstGeom>
          <a:solidFill>
            <a:srgbClr val="F5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292BD-FB6B-9814-8FB1-70C1BBE0846A}"/>
              </a:ext>
            </a:extLst>
          </p:cNvPr>
          <p:cNvGrpSpPr/>
          <p:nvPr/>
        </p:nvGrpSpPr>
        <p:grpSpPr>
          <a:xfrm>
            <a:off x="-335280" y="0"/>
            <a:ext cx="21976080" cy="20688928"/>
            <a:chOff x="-335280" y="0"/>
            <a:chExt cx="21976080" cy="206889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C6D35-10D4-AF20-E213-A38E6D8A30B7}"/>
                </a:ext>
              </a:extLst>
            </p:cNvPr>
            <p:cNvSpPr/>
            <p:nvPr/>
          </p:nvSpPr>
          <p:spPr>
            <a:xfrm>
              <a:off x="0" y="0"/>
              <a:ext cx="21383625" cy="11176000"/>
            </a:xfrm>
            <a:prstGeom prst="rect">
              <a:avLst/>
            </a:prstGeom>
            <a:solidFill>
              <a:srgbClr val="FF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464CB1-BE00-39B4-9A93-412F41195BF3}"/>
                </a:ext>
              </a:extLst>
            </p:cNvPr>
            <p:cNvSpPr/>
            <p:nvPr/>
          </p:nvSpPr>
          <p:spPr>
            <a:xfrm>
              <a:off x="-335280" y="4300623"/>
              <a:ext cx="21976080" cy="16388305"/>
            </a:xfrm>
            <a:prstGeom prst="ellipse">
              <a:avLst/>
            </a:prstGeom>
            <a:solidFill>
              <a:srgbClr val="F5F8F8"/>
            </a:solidFill>
            <a:ln>
              <a:solidFill>
                <a:srgbClr val="F5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7" name="Picture 6" descr="A close-up of a phone&#10;&#10;Description automatically generated with low confidence">
            <a:extLst>
              <a:ext uri="{FF2B5EF4-FFF2-40B4-BE49-F238E27FC236}">
                <a16:creationId xmlns:a16="http://schemas.microsoft.com/office/drawing/2014/main" id="{E58447E1-138E-5522-2146-89C787D5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282" y="6384434"/>
            <a:ext cx="9811060" cy="1765425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F189E78-2AB0-C638-E71E-56A08BBEFD3A}"/>
              </a:ext>
            </a:extLst>
          </p:cNvPr>
          <p:cNvSpPr/>
          <p:nvPr/>
        </p:nvSpPr>
        <p:spPr>
          <a:xfrm>
            <a:off x="1228006" y="9510864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000" dirty="0"/>
              <a:t>Einfacher Spenden</a:t>
            </a: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B604C656-8DC7-4031-3302-AC819F41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368" y="15829176"/>
            <a:ext cx="5576888" cy="55768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34F8C2-AB30-5C6F-BA33-34AD79E15C56}"/>
              </a:ext>
            </a:extLst>
          </p:cNvPr>
          <p:cNvSpPr txBox="1"/>
          <p:nvPr/>
        </p:nvSpPr>
        <p:spPr>
          <a:xfrm>
            <a:off x="599803" y="105612"/>
            <a:ext cx="204448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0" dirty="0">
                <a:solidFill>
                  <a:schemeClr val="bg1"/>
                </a:solidFill>
              </a:rPr>
              <a:t>Team Lions </a:t>
            </a:r>
          </a:p>
          <a:p>
            <a:pPr algn="ctr"/>
            <a:r>
              <a:rPr lang="en-DE" sz="11000" dirty="0">
                <a:solidFill>
                  <a:schemeClr val="bg1"/>
                </a:solidFill>
              </a:rPr>
              <a:t>Donations Simplyfied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594B24-F1E3-E74F-1897-54E8202EB39E}"/>
              </a:ext>
            </a:extLst>
          </p:cNvPr>
          <p:cNvSpPr/>
          <p:nvPr/>
        </p:nvSpPr>
        <p:spPr>
          <a:xfrm>
            <a:off x="17551139" y="16155282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000" dirty="0"/>
              <a:t>Web &amp; App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F8CE38-E65D-EEC6-1EF9-E3BC0A458845}"/>
              </a:ext>
            </a:extLst>
          </p:cNvPr>
          <p:cNvSpPr/>
          <p:nvPr/>
        </p:nvSpPr>
        <p:spPr>
          <a:xfrm>
            <a:off x="1228003" y="22644318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000" dirty="0"/>
              <a:t>Chat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A15FE8-B4F3-D61C-694E-4959BE06955C}"/>
              </a:ext>
            </a:extLst>
          </p:cNvPr>
          <p:cNvSpPr/>
          <p:nvPr/>
        </p:nvSpPr>
        <p:spPr>
          <a:xfrm>
            <a:off x="338926" y="15795513"/>
            <a:ext cx="4056062" cy="4056062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000" dirty="0"/>
              <a:t>Kalender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198A2B-8C53-B39F-135B-835B4B9A634B}"/>
              </a:ext>
            </a:extLst>
          </p:cNvPr>
          <p:cNvSpPr/>
          <p:nvPr/>
        </p:nvSpPr>
        <p:spPr>
          <a:xfrm>
            <a:off x="-1" y="27388457"/>
            <a:ext cx="21383626" cy="2886756"/>
          </a:xfrm>
          <a:prstGeom prst="rect">
            <a:avLst/>
          </a:prstGeom>
          <a:gradFill>
            <a:gsLst>
              <a:gs pos="0">
                <a:srgbClr val="003086"/>
              </a:gs>
              <a:gs pos="100000">
                <a:srgbClr val="FFC200"/>
              </a:gs>
            </a:gsLst>
            <a:lin ang="0" scaled="0"/>
          </a:gradFill>
          <a:ln>
            <a:solidFill>
              <a:srgbClr val="003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1B4434-5DA7-9F36-47DE-0524B3E2DD87}"/>
              </a:ext>
            </a:extLst>
          </p:cNvPr>
          <p:cNvSpPr/>
          <p:nvPr/>
        </p:nvSpPr>
        <p:spPr>
          <a:xfrm>
            <a:off x="7136296" y="9163878"/>
            <a:ext cx="7076661" cy="2385392"/>
          </a:xfrm>
          <a:prstGeom prst="rect">
            <a:avLst/>
          </a:prstGeom>
          <a:solidFill>
            <a:srgbClr val="FAFA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000" dirty="0">
                <a:solidFill>
                  <a:schemeClr val="tx1"/>
                </a:solidFill>
              </a:rPr>
              <a:t>Spenden an Hochschule Worms.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4D62BBE-999B-F3F0-2988-211BE8DAC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8636" y="277090"/>
            <a:ext cx="4228735" cy="171809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371E584-FFD8-21F0-FA34-45A2D8ECD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89" y="275026"/>
            <a:ext cx="2078183" cy="191885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42DD5B0-73DA-117C-ABFF-F9DEF555DD62}"/>
              </a:ext>
            </a:extLst>
          </p:cNvPr>
          <p:cNvSpPr/>
          <p:nvPr/>
        </p:nvSpPr>
        <p:spPr>
          <a:xfrm>
            <a:off x="16509757" y="22150525"/>
            <a:ext cx="4056063" cy="4056063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000" dirty="0"/>
              <a:t>Event-verwaltung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3E82EA-FAAB-3966-3BEF-2F26D7FA1E4F}"/>
              </a:ext>
            </a:extLst>
          </p:cNvPr>
          <p:cNvSpPr/>
          <p:nvPr/>
        </p:nvSpPr>
        <p:spPr>
          <a:xfrm>
            <a:off x="16099554" y="9506537"/>
            <a:ext cx="4056063" cy="4056063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000" dirty="0"/>
              <a:t>Spenden</a:t>
            </a:r>
          </a:p>
          <a:p>
            <a:pPr algn="ctr"/>
            <a:r>
              <a:rPr lang="en-DE" sz="4000" dirty="0"/>
              <a:t>abonnieren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5A0DD5-CE0E-C94F-3CEB-91C9CF3D6BFE}"/>
              </a:ext>
            </a:extLst>
          </p:cNvPr>
          <p:cNvSpPr txBox="1"/>
          <p:nvPr/>
        </p:nvSpPr>
        <p:spPr>
          <a:xfrm>
            <a:off x="1062469" y="28065409"/>
            <a:ext cx="5482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3000" dirty="0">
                <a:solidFill>
                  <a:schemeClr val="bg1"/>
                </a:solidFill>
              </a:rPr>
              <a:t>Tom Brauns (Product Owner)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478FB4-14CD-472F-E439-0250516D373F}"/>
              </a:ext>
            </a:extLst>
          </p:cNvPr>
          <p:cNvSpPr txBox="1"/>
          <p:nvPr/>
        </p:nvSpPr>
        <p:spPr>
          <a:xfrm>
            <a:off x="6241571" y="28065409"/>
            <a:ext cx="5672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3000" dirty="0">
                <a:solidFill>
                  <a:schemeClr val="bg1"/>
                </a:solidFill>
              </a:rPr>
              <a:t>Ayoub El-Mrabet (Scrum Master)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8FF67C-8CE7-0440-B10A-89334E8A4790}"/>
              </a:ext>
            </a:extLst>
          </p:cNvPr>
          <p:cNvSpPr txBox="1"/>
          <p:nvPr/>
        </p:nvSpPr>
        <p:spPr>
          <a:xfrm>
            <a:off x="12119053" y="28724406"/>
            <a:ext cx="5672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3000" dirty="0">
                <a:solidFill>
                  <a:schemeClr val="bg1"/>
                </a:solidFill>
              </a:rPr>
              <a:t>Nico Hofmann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F88D7-11AC-D52C-B977-71CE0E397E2C}"/>
              </a:ext>
            </a:extLst>
          </p:cNvPr>
          <p:cNvSpPr txBox="1"/>
          <p:nvPr/>
        </p:nvSpPr>
        <p:spPr>
          <a:xfrm>
            <a:off x="16793812" y="28065409"/>
            <a:ext cx="5672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3000" dirty="0">
                <a:solidFill>
                  <a:schemeClr val="bg1"/>
                </a:solidFill>
              </a:rPr>
              <a:t>Philipp Muders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61D6FF-EF0C-DC36-1303-4EBFB36C95D5}"/>
              </a:ext>
            </a:extLst>
          </p:cNvPr>
          <p:cNvSpPr txBox="1"/>
          <p:nvPr/>
        </p:nvSpPr>
        <p:spPr>
          <a:xfrm>
            <a:off x="8527344" y="28724406"/>
            <a:ext cx="5672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3000" dirty="0">
                <a:solidFill>
                  <a:schemeClr val="bg1"/>
                </a:solidFill>
              </a:rPr>
              <a:t>Mikulas Willaschek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1056D-712D-728D-3B41-D42FE6B99712}"/>
              </a:ext>
            </a:extLst>
          </p:cNvPr>
          <p:cNvSpPr txBox="1"/>
          <p:nvPr/>
        </p:nvSpPr>
        <p:spPr>
          <a:xfrm>
            <a:off x="12002364" y="28105593"/>
            <a:ext cx="5672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3000" dirty="0">
                <a:solidFill>
                  <a:schemeClr val="bg1"/>
                </a:solidFill>
              </a:rPr>
              <a:t>Omer Guimdo-Achoungo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BF44B7-CDC3-2592-7DF0-BDFF9490EB70}"/>
              </a:ext>
            </a:extLst>
          </p:cNvPr>
          <p:cNvSpPr txBox="1"/>
          <p:nvPr/>
        </p:nvSpPr>
        <p:spPr>
          <a:xfrm>
            <a:off x="5149389" y="28690798"/>
            <a:ext cx="5672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3000" dirty="0">
                <a:solidFill>
                  <a:schemeClr val="bg1"/>
                </a:solidFill>
              </a:rPr>
              <a:t>Kristiyan Ivanov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A076E9-490A-D790-2768-C0122E725423}"/>
              </a:ext>
            </a:extLst>
          </p:cNvPr>
          <p:cNvSpPr txBox="1"/>
          <p:nvPr/>
        </p:nvSpPr>
        <p:spPr>
          <a:xfrm>
            <a:off x="2061173" y="28690798"/>
            <a:ext cx="5672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3000" dirty="0">
                <a:solidFill>
                  <a:schemeClr val="bg1"/>
                </a:solidFill>
              </a:rPr>
              <a:t>Marc Wieland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311A7-4E73-7733-B9D6-FA18C71D9D6C}"/>
              </a:ext>
            </a:extLst>
          </p:cNvPr>
          <p:cNvSpPr txBox="1"/>
          <p:nvPr/>
        </p:nvSpPr>
        <p:spPr>
          <a:xfrm>
            <a:off x="15291154" y="28740976"/>
            <a:ext cx="5672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3000" dirty="0">
                <a:solidFill>
                  <a:schemeClr val="bg1"/>
                </a:solidFill>
              </a:rPr>
              <a:t>Saadet Ibrahimova</a:t>
            </a:r>
          </a:p>
        </p:txBody>
      </p:sp>
    </p:spTree>
    <p:extLst>
      <p:ext uri="{BB962C8B-B14F-4D97-AF65-F5344CB8AC3E}">
        <p14:creationId xmlns:p14="http://schemas.microsoft.com/office/powerpoint/2010/main" val="211474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DD5C42E9-98B1-4A20-F539-9452A9DC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13" y="1473718"/>
            <a:ext cx="13224598" cy="238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</TotalTime>
  <Words>45</Words>
  <Application>Microsoft Macintosh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Marc-Marvin Wieland</dc:creator>
  <cp:lastModifiedBy>Marc-Marvin Wieland</cp:lastModifiedBy>
  <cp:revision>5</cp:revision>
  <dcterms:created xsi:type="dcterms:W3CDTF">2023-03-15T12:11:19Z</dcterms:created>
  <dcterms:modified xsi:type="dcterms:W3CDTF">2023-03-21T16:14:09Z</dcterms:modified>
</cp:coreProperties>
</file>