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5" r:id="rId8"/>
    <p:sldId id="269" r:id="rId9"/>
    <p:sldId id="268" r:id="rId10"/>
    <p:sldId id="266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5B433-D686-D759-B8F0-D2AE472B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13943-27BE-6A59-49D6-E20C98229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50817-F365-0CF6-E3C3-4F8C2B99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1B2FB-42C0-98E0-31E4-011A622A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2760E-C492-387A-44F4-11FC0ED9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3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57C8-C958-5F95-6C4B-7A22B697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3A3D1B-AE45-DE71-E76C-9A48A86D5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71BAC-DE96-9D6C-CA20-816FA694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982E0-C41B-64D5-32EF-9DB09797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6ECE-D60E-E5B0-8AFC-3437E2D0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7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CF2F95-1864-A822-D269-4AEA0C89D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3CA5ED-EE84-B9E1-3725-B46EDEBC5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FE293-E46D-520F-7930-B28D4A04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CB94D-5F5C-67C1-7CCF-EE474EBF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B886B-6514-C849-0003-D9CCAA5B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0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C83F6-71D1-FC12-8DBF-689BCAF8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4ED97-F729-1741-C1DF-9E497CAE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7BB79-033A-C299-71B0-B5CB5980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FE2DA-647F-2319-7D9A-14998B76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AC392-ED19-7AC6-1141-8BCCC7E7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4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A7BE8-31DA-E7AA-BCF0-B0C6F8CF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10CB9B-F05A-CD79-6D47-09A1FF44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549D5-86C8-76ED-6749-8A649A6F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59672-88A9-D00B-1133-B21EC0D5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6241C-88B1-8799-8CBB-E0B6B8A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2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9D670-B7EF-A485-359A-3271951B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9039A-830C-5DC5-B2F7-D44B6AB27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CE38BC-FC19-D8FD-A1C7-44AD5A77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947138-71A9-3256-368D-3BCBF93A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76D725-62A8-4862-6C45-59996F64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6B45B-C180-1CC5-B851-842DFA7D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9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5A9C0-A1ED-39F1-FB0F-914536DF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F153F-8E4D-8817-762C-3C6DFC611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4832D-F13E-5C23-5507-AC9454B0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BAC9D9-6E9C-EFDC-1961-3C1C45557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74A99-0541-BEDA-9F26-8EF2A7DE3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06273A-990F-E3FA-FB5B-F65A5C4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ED26AA-17D9-48D4-8FCB-603035D7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AA81D8-1160-1C29-8800-56A55103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77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3F87A-8A81-6B6E-8957-1C7C1699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406634-2118-5418-62DC-52354CB1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2864D-1F8E-9675-E279-8C71BD52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F7F59-AEAD-6DA3-F24B-7375DC6D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0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A03BD5-ADC4-08B4-77B7-8C96DA5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83EEAA-783D-8E5D-076F-A4A152AE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AF32D8-B6A4-7227-269F-BAF4F86C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6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D90DC-DEE1-4785-B0E6-E17439CA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99DBC-61B8-5864-25AD-49B7D37D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C9B70-28A7-7726-9C5E-FB213E6E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B62B5-4A5C-C993-BD10-36A037B8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5AA3E4-738C-7C23-B27E-332AE334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6072B3-32D2-48FF-F05B-6BDC8BD6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15440-9EF3-6647-1E4A-E4D3AAB0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0EE470-8FDE-7115-EF8D-E781D2904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EF0FC-AC3F-67A9-2276-5626BB97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06C33E-B7CB-65F2-AFA3-420A0822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AE3F26-EC73-B554-98C3-95073898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E5D163-4B8F-490A-4E3D-E25DEF2A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0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EC474A-693A-DE18-0082-060701D5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DA5835-8E22-633B-90EA-E01682E0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60F60-E9F8-7945-2392-DEA1D32B1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1049-0344-4D4D-BEE9-82C7B229544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35ADB-D9C1-1238-F722-E4ADF9C2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A1E69-82DB-1E3D-7CDF-60B8EB7CD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92DDB-7D2A-4A75-8FA9-CB1C46D84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ons.de/wer-sind-die-lion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ro.com/app/board/uXjVPpZkFKk=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08777-12D9-E6E1-22D0-321AB5D4C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2:</a:t>
            </a:r>
            <a:br>
              <a:rPr lang="de-DE" dirty="0"/>
            </a:br>
            <a:r>
              <a:rPr lang="de-DE" dirty="0"/>
              <a:t>Lions-4-Charity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E196D5-999E-1FC3-A5F1-829BC77A2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6"/>
            <a:ext cx="9144000" cy="573833"/>
          </a:xfrm>
        </p:spPr>
        <p:txBody>
          <a:bodyPr/>
          <a:lstStyle/>
          <a:p>
            <a:r>
              <a:rPr lang="de-DE" dirty="0"/>
              <a:t>Eine Präsentation für das TOP-Projekt 2023 für Herr </a:t>
            </a:r>
            <a:r>
              <a:rPr lang="de-DE" dirty="0" err="1"/>
              <a:t>Kurpjuweit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8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3834-CFEA-CA7C-D47D-396DC806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7EB28-EA77-BE07-FC28-7DDFE38C1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/>
              <a:t>(Website Bild bitte) </a:t>
            </a:r>
          </a:p>
        </p:txBody>
      </p:sp>
    </p:spTree>
    <p:extLst>
      <p:ext uri="{BB962C8B-B14F-4D97-AF65-F5344CB8AC3E}">
        <p14:creationId xmlns:p14="http://schemas.microsoft.com/office/powerpoint/2010/main" val="188690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D864C-8FB9-AF40-22D4-C31DC695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war‘s auch schon Fast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1209A-C14C-294C-6EBA-679F25FDCD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(Enter QR-Code)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21FF07-E2C1-F3FF-2BD6-4CE96DC88B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85876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7712C-CC75-D6E9-1C0A-8F39AAE4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241BE-C0FD-5F05-235C-13EF75EE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Teamvorstellung</a:t>
            </a:r>
          </a:p>
          <a:p>
            <a:r>
              <a:rPr lang="de-DE" dirty="0"/>
              <a:t>Hintergrund zu Lions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Demo </a:t>
            </a:r>
          </a:p>
          <a:p>
            <a:r>
              <a:rPr lang="de-DE" dirty="0"/>
              <a:t>QR-Code + Fragen</a:t>
            </a:r>
          </a:p>
        </p:txBody>
      </p:sp>
    </p:spTree>
    <p:extLst>
      <p:ext uri="{BB962C8B-B14F-4D97-AF65-F5344CB8AC3E}">
        <p14:creationId xmlns:p14="http://schemas.microsoft.com/office/powerpoint/2010/main" val="20484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323A9-BDB7-D7DF-8DB1-219DD744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Scrum</a:t>
            </a:r>
            <a:r>
              <a:rPr lang="de-DE" dirty="0"/>
              <a:t> Team</a:t>
            </a:r>
          </a:p>
        </p:txBody>
      </p:sp>
      <p:pic>
        <p:nvPicPr>
          <p:cNvPr id="5" name="Inhaltsplatzhalter 4" descr="Ein Bild, das Text, Essen, Brot enthält.&#10;&#10;Automatisch generierte Beschreibung">
            <a:extLst>
              <a:ext uri="{FF2B5EF4-FFF2-40B4-BE49-F238E27FC236}">
                <a16:creationId xmlns:a16="http://schemas.microsoft.com/office/drawing/2014/main" id="{B7326EF9-A8A1-E068-9947-17396B29D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8" y="1825625"/>
            <a:ext cx="4491703" cy="4351338"/>
          </a:xfrm>
        </p:spPr>
      </p:pic>
    </p:spTree>
    <p:extLst>
      <p:ext uri="{BB962C8B-B14F-4D97-AF65-F5344CB8AC3E}">
        <p14:creationId xmlns:p14="http://schemas.microsoft.com/office/powerpoint/2010/main" val="20629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AC800-BD96-38E1-A96C-1F8792EE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Hintergrund – Wer sind die Lions?</a:t>
            </a:r>
          </a:p>
        </p:txBody>
      </p:sp>
      <p:pic>
        <p:nvPicPr>
          <p:cNvPr id="5" name="Inhaltsplatzhalter 4" descr="Ein Bild, das Logo enthält.&#10;&#10;Automatisch generierte Beschreibung">
            <a:extLst>
              <a:ext uri="{FF2B5EF4-FFF2-40B4-BE49-F238E27FC236}">
                <a16:creationId xmlns:a16="http://schemas.microsoft.com/office/drawing/2014/main" id="{153063D5-BF3F-14A0-2683-4AEDDEDB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16" y="1825625"/>
            <a:ext cx="4714768" cy="4351338"/>
          </a:xfrm>
        </p:spPr>
      </p:pic>
    </p:spTree>
    <p:extLst>
      <p:ext uri="{BB962C8B-B14F-4D97-AF65-F5344CB8AC3E}">
        <p14:creationId xmlns:p14="http://schemas.microsoft.com/office/powerpoint/2010/main" val="293330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79F94-1CA2-3276-F91B-7CB3F0FD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-Wir helfen gemeinsam“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CF531-30A4-2DE7-6678-8436E426C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Autofit/>
          </a:bodyPr>
          <a:lstStyle/>
          <a:p>
            <a:r>
              <a:rPr lang="de-DE" sz="1800" dirty="0"/>
              <a:t>Ehrenamtlich dort helfen, wo Unterstützung gebraucht wird</a:t>
            </a:r>
          </a:p>
          <a:p>
            <a:r>
              <a:rPr lang="de-DE" sz="1800" dirty="0"/>
              <a:t>Gründung vor mehr als 100 Jahren</a:t>
            </a:r>
          </a:p>
          <a:p>
            <a:r>
              <a:rPr lang="de-DE" sz="1800" dirty="0"/>
              <a:t>Über 1,4 Millionen Mitglieder in über 200 Ländern</a:t>
            </a:r>
          </a:p>
          <a:p>
            <a:r>
              <a:rPr lang="de-DE" sz="1800" dirty="0"/>
              <a:t>Mitgliedstärkste, weltweite Clubbewegung</a:t>
            </a:r>
          </a:p>
          <a:p>
            <a:r>
              <a:rPr lang="de-DE" sz="1800" dirty="0"/>
              <a:t>Allein In Deutschland: In 1580 Clubs sind 52.000 Frauen und Männer tätig</a:t>
            </a:r>
          </a:p>
          <a:p>
            <a:pPr marL="0" indent="0">
              <a:buNone/>
            </a:pPr>
            <a:r>
              <a:rPr lang="de-DE" sz="1800" b="1" dirty="0"/>
              <a:t>Werte Der Lions:</a:t>
            </a:r>
          </a:p>
          <a:p>
            <a:r>
              <a:rPr lang="de-DE" sz="1800" dirty="0"/>
              <a:t>Menschlichkeit</a:t>
            </a:r>
          </a:p>
          <a:p>
            <a:r>
              <a:rPr lang="de-DE" sz="1800" dirty="0"/>
              <a:t>Freundschaft</a:t>
            </a:r>
          </a:p>
          <a:p>
            <a:r>
              <a:rPr lang="de-DE" sz="1800" dirty="0"/>
              <a:t>Wahrhaftigkeit</a:t>
            </a:r>
          </a:p>
          <a:p>
            <a:r>
              <a:rPr lang="de-DE" sz="1800" dirty="0"/>
              <a:t>Staatsbürgerliches Bewusstsein</a:t>
            </a:r>
          </a:p>
          <a:p>
            <a:r>
              <a:rPr lang="de-DE" sz="1800" dirty="0"/>
              <a:t>Gesellschaftliche Verantwortung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3522FC5-D55D-D28F-7CB9-D5E7D08E6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607" y="6238520"/>
            <a:ext cx="5181600" cy="2520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i="1" dirty="0"/>
              <a:t>Informationen basierend auf: </a:t>
            </a:r>
            <a:r>
              <a:rPr lang="de-DE" i="1" dirty="0">
                <a:hlinkClick r:id="rId2"/>
              </a:rPr>
              <a:t>Wer sind die Lions - Lions Deutschland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15775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77977-4E9B-F600-CC9B-CC266EB3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6FA5E8-679C-676B-C02F-9D210CAB6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8262"/>
            <a:ext cx="3518908" cy="4351338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CA6C4A-248F-AEAF-B4DF-BCF17760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452" y="1928262"/>
            <a:ext cx="6082004" cy="4351338"/>
          </a:xfrm>
        </p:spPr>
        <p:txBody>
          <a:bodyPr>
            <a:normAutofit/>
          </a:bodyPr>
          <a:lstStyle/>
          <a:p>
            <a:r>
              <a:rPr lang="de-DE" sz="2000" dirty="0"/>
              <a:t>Ideensammlung zum Begriff „Spenden-App</a:t>
            </a:r>
          </a:p>
          <a:p>
            <a:r>
              <a:rPr lang="de-DE" sz="2000" dirty="0"/>
              <a:t>Erinnern: Wie hat der Kunde sich das vorgestellt</a:t>
            </a:r>
          </a:p>
          <a:p>
            <a:r>
              <a:rPr lang="de-DE" sz="2000" dirty="0"/>
              <a:t>Was ist essentiell</a:t>
            </a:r>
          </a:p>
          <a:p>
            <a:r>
              <a:rPr lang="de-DE" sz="2000" dirty="0"/>
              <a:t>Was zählt als „Add-On“</a:t>
            </a:r>
          </a:p>
          <a:p>
            <a:r>
              <a:rPr lang="de-DE" sz="2000" dirty="0"/>
              <a:t>Was benötigen wir?</a:t>
            </a:r>
          </a:p>
          <a:p>
            <a:r>
              <a:rPr lang="de-DE" sz="2000" dirty="0"/>
              <a:t>Womit müssen wir anfangen?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E8F29EA1-5894-5898-E7F8-6EEA54DDDB82}"/>
              </a:ext>
            </a:extLst>
          </p:cNvPr>
          <p:cNvSpPr txBox="1">
            <a:spLocks/>
          </p:cNvSpPr>
          <p:nvPr/>
        </p:nvSpPr>
        <p:spPr>
          <a:xfrm>
            <a:off x="838200" y="1486548"/>
            <a:ext cx="3518908" cy="441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1. Brainstorming:</a:t>
            </a:r>
          </a:p>
        </p:txBody>
      </p:sp>
    </p:spTree>
    <p:extLst>
      <p:ext uri="{BB962C8B-B14F-4D97-AF65-F5344CB8AC3E}">
        <p14:creationId xmlns:p14="http://schemas.microsoft.com/office/powerpoint/2010/main" val="11070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77977-4E9B-F600-CC9B-CC266EB3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- Miro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CA6C4A-248F-AEAF-B4DF-BCF17760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0203" y="1928262"/>
            <a:ext cx="4962312" cy="4351338"/>
          </a:xfrm>
        </p:spPr>
        <p:txBody>
          <a:bodyPr>
            <a:normAutofit/>
          </a:bodyPr>
          <a:lstStyle/>
          <a:p>
            <a:r>
              <a:rPr lang="de-DE" sz="2000" dirty="0"/>
              <a:t>Überlegung: Startpunkt der App = QR-Code</a:t>
            </a:r>
          </a:p>
          <a:p>
            <a:r>
              <a:rPr lang="de-DE" sz="2000" dirty="0"/>
              <a:t>Einzelne Schritte nach einscannen?</a:t>
            </a:r>
          </a:p>
          <a:p>
            <a:r>
              <a:rPr lang="de-DE" sz="2000" dirty="0"/>
              <a:t>Welche Möglichkeiten hat der Nutzer?</a:t>
            </a:r>
          </a:p>
          <a:p>
            <a:r>
              <a:rPr lang="de-DE" sz="2000" dirty="0"/>
              <a:t>Welche Seiten notwendig?</a:t>
            </a:r>
          </a:p>
          <a:p>
            <a:r>
              <a:rPr lang="de-DE" sz="2000" dirty="0"/>
              <a:t>Welche Daten notwendig?</a:t>
            </a:r>
          </a:p>
          <a:p>
            <a:r>
              <a:rPr lang="de-DE" sz="2000" dirty="0"/>
              <a:t>Funktionen außerhalb des Bezahlprozesses?</a:t>
            </a:r>
          </a:p>
          <a:p>
            <a:endParaRPr lang="de-DE" sz="2000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E8F29EA1-5894-5898-E7F8-6EEA54DDDB82}"/>
              </a:ext>
            </a:extLst>
          </p:cNvPr>
          <p:cNvSpPr txBox="1">
            <a:spLocks/>
          </p:cNvSpPr>
          <p:nvPr/>
        </p:nvSpPr>
        <p:spPr>
          <a:xfrm>
            <a:off x="838200" y="1486548"/>
            <a:ext cx="3518908" cy="441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2. Ablauf durchspielen: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D46530-BD9F-3E5D-F5FB-69539729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262"/>
            <a:ext cx="6068027" cy="32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1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77977-4E9B-F600-CC9B-CC266EB3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382"/>
          </a:xfrm>
        </p:spPr>
        <p:txBody>
          <a:bodyPr/>
          <a:lstStyle/>
          <a:p>
            <a:r>
              <a:rPr lang="de-DE" dirty="0"/>
              <a:t>Planung - Miro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CA6C4A-248F-AEAF-B4DF-BCF17760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28987"/>
            <a:ext cx="492554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Erstellen der Hauptseiten</a:t>
            </a:r>
          </a:p>
          <a:p>
            <a:r>
              <a:rPr lang="de-DE" sz="2000" dirty="0"/>
              <a:t>Entwurf einzelner Unterseiten</a:t>
            </a:r>
          </a:p>
          <a:p>
            <a:r>
              <a:rPr lang="de-DE" sz="2000" dirty="0"/>
              <a:t>Überlegen: Was beinhalten die Seiten</a:t>
            </a:r>
          </a:p>
          <a:p>
            <a:endParaRPr lang="de-DE" sz="2000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E8F29EA1-5894-5898-E7F8-6EEA54DDDB82}"/>
              </a:ext>
            </a:extLst>
          </p:cNvPr>
          <p:cNvSpPr txBox="1">
            <a:spLocks/>
          </p:cNvSpPr>
          <p:nvPr/>
        </p:nvSpPr>
        <p:spPr>
          <a:xfrm>
            <a:off x="835479" y="1064333"/>
            <a:ext cx="3472543" cy="466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3. Entwurf der Sketches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FE9DBD7-88F9-02D3-DC10-509A8C1C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79" y="1528987"/>
            <a:ext cx="2261458" cy="45534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64DAA6C-3F2F-A236-2D09-2D3D5787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15" y="1528987"/>
            <a:ext cx="2321507" cy="4550682"/>
          </a:xfrm>
          <a:prstGeom prst="rect">
            <a:avLst/>
          </a:prstGeom>
        </p:spPr>
      </p:pic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AF1C4BA8-3B23-743D-9818-8924A720F025}"/>
              </a:ext>
            </a:extLst>
          </p:cNvPr>
          <p:cNvSpPr txBox="1">
            <a:spLocks/>
          </p:cNvSpPr>
          <p:nvPr/>
        </p:nvSpPr>
        <p:spPr>
          <a:xfrm>
            <a:off x="835479" y="6176963"/>
            <a:ext cx="4869543" cy="370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400" dirty="0"/>
              <a:t>Ausschnitte aus dem Miro Board: </a:t>
            </a:r>
            <a:r>
              <a:rPr lang="en-US" sz="4400" dirty="0">
                <a:hlinkClick r:id="rId4"/>
              </a:rPr>
              <a:t>Team Lion - Mockup, Online Whiteboard for Visual Collaboration (miro.com)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26591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EBB0B-C0E8-D655-F270-D8F5596E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3FD2D-B34E-C4A4-C6CF-62C8E0FB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für Flutter (</a:t>
            </a:r>
            <a:r>
              <a:rPr lang="de-DE" dirty="0" err="1"/>
              <a:t>dart</a:t>
            </a:r>
            <a:r>
              <a:rPr lang="de-DE" dirty="0"/>
              <a:t>) </a:t>
            </a:r>
          </a:p>
          <a:p>
            <a:r>
              <a:rPr lang="de-DE" dirty="0"/>
              <a:t>Entwicklung einer Web-App</a:t>
            </a:r>
          </a:p>
          <a:p>
            <a:r>
              <a:rPr lang="de-DE" dirty="0"/>
              <a:t>Verwendung einer Google-</a:t>
            </a:r>
            <a:r>
              <a:rPr lang="de-DE" dirty="0" err="1"/>
              <a:t>Firebase</a:t>
            </a:r>
            <a:r>
              <a:rPr lang="de-DE" dirty="0"/>
              <a:t> für die Datenspeicherung</a:t>
            </a:r>
          </a:p>
          <a:p>
            <a:r>
              <a:rPr lang="de-DE" dirty="0"/>
              <a:t>Verwendung eines </a:t>
            </a:r>
            <a:r>
              <a:rPr lang="de-DE" dirty="0" err="1"/>
              <a:t>Flask</a:t>
            </a:r>
            <a:r>
              <a:rPr lang="de-DE" dirty="0"/>
              <a:t>-Servers für Bezahlungen</a:t>
            </a:r>
          </a:p>
        </p:txBody>
      </p:sp>
    </p:spTree>
    <p:extLst>
      <p:ext uri="{BB962C8B-B14F-4D97-AF65-F5344CB8AC3E}">
        <p14:creationId xmlns:p14="http://schemas.microsoft.com/office/powerpoint/2010/main" val="128357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55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Team 2: Lions-4-Charity</vt:lpstr>
      <vt:lpstr>Gliederung</vt:lpstr>
      <vt:lpstr>Das Scrum Team</vt:lpstr>
      <vt:lpstr>Hintergrund – Wer sind die Lions?</vt:lpstr>
      <vt:lpstr>„We serve-Wir helfen gemeinsam“</vt:lpstr>
      <vt:lpstr>Planung</vt:lpstr>
      <vt:lpstr>Planung - Miro</vt:lpstr>
      <vt:lpstr>Planung - Miro</vt:lpstr>
      <vt:lpstr>Development</vt:lpstr>
      <vt:lpstr>Demo</vt:lpstr>
      <vt:lpstr>Das war‘s auch schon Fast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2: Lions-4-Charity</dc:title>
  <dc:creator>Tom Brauns</dc:creator>
  <cp:lastModifiedBy>Tom Brauns</cp:lastModifiedBy>
  <cp:revision>1</cp:revision>
  <dcterms:created xsi:type="dcterms:W3CDTF">2023-03-14T08:52:35Z</dcterms:created>
  <dcterms:modified xsi:type="dcterms:W3CDTF">2023-03-14T10:40:11Z</dcterms:modified>
</cp:coreProperties>
</file>