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D3C"/>
    <a:srgbClr val="FFC200"/>
    <a:srgbClr val="003086"/>
    <a:srgbClr val="F5F8F8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0"/>
    <p:restoredTop sz="94694"/>
  </p:normalViewPr>
  <p:slideViewPr>
    <p:cSldViewPr snapToGrid="0">
      <p:cViewPr>
        <p:scale>
          <a:sx n="33" d="100"/>
          <a:sy n="33" d="100"/>
        </p:scale>
        <p:origin x="282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15.03.23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811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15.03.23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465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15.03.23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163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15.03.23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679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15.03.23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316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15.03.23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287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15.03.23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300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15.03.23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980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15.03.23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412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15.03.23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437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7DDA-2A78-C340-914C-950F1D24872B}" type="datetimeFigureOut">
              <a:rPr lang="en-DE" smtClean="0"/>
              <a:t>15.03.23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762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97DDA-2A78-C340-914C-950F1D24872B}" type="datetimeFigureOut">
              <a:rPr lang="en-DE" smtClean="0"/>
              <a:t>15.03.23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99BDC-E4DA-B647-B0EC-3BDEBE24FC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7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F6736A5-B964-C61E-5652-082CE2412F8B}"/>
              </a:ext>
            </a:extLst>
          </p:cNvPr>
          <p:cNvSpPr/>
          <p:nvPr/>
        </p:nvSpPr>
        <p:spPr>
          <a:xfrm>
            <a:off x="0" y="0"/>
            <a:ext cx="21383626" cy="30275213"/>
          </a:xfrm>
          <a:prstGeom prst="rect">
            <a:avLst/>
          </a:prstGeom>
          <a:solidFill>
            <a:srgbClr val="F5F8F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9292BD-FB6B-9814-8FB1-70C1BBE0846A}"/>
              </a:ext>
            </a:extLst>
          </p:cNvPr>
          <p:cNvGrpSpPr/>
          <p:nvPr/>
        </p:nvGrpSpPr>
        <p:grpSpPr>
          <a:xfrm>
            <a:off x="0" y="0"/>
            <a:ext cx="21383625" cy="20688929"/>
            <a:chOff x="0" y="0"/>
            <a:chExt cx="21383625" cy="206889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C6D35-10D4-AF20-E213-A38E6D8A30B7}"/>
                </a:ext>
              </a:extLst>
            </p:cNvPr>
            <p:cNvSpPr/>
            <p:nvPr/>
          </p:nvSpPr>
          <p:spPr>
            <a:xfrm>
              <a:off x="0" y="0"/>
              <a:ext cx="21383625" cy="11176000"/>
            </a:xfrm>
            <a:prstGeom prst="rect">
              <a:avLst/>
            </a:prstGeom>
            <a:solidFill>
              <a:srgbClr val="FFC2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464CB1-BE00-39B4-9A93-412F41195BF3}"/>
                </a:ext>
              </a:extLst>
            </p:cNvPr>
            <p:cNvSpPr/>
            <p:nvPr/>
          </p:nvSpPr>
          <p:spPr>
            <a:xfrm>
              <a:off x="0" y="2649849"/>
              <a:ext cx="21383625" cy="18039080"/>
            </a:xfrm>
            <a:prstGeom prst="ellipse">
              <a:avLst/>
            </a:prstGeom>
            <a:solidFill>
              <a:srgbClr val="F5F8F8"/>
            </a:solidFill>
            <a:ln>
              <a:solidFill>
                <a:srgbClr val="F5F8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pic>
        <p:nvPicPr>
          <p:cNvPr id="7" name="Picture 6" descr="A close-up of a phone&#10;&#10;Description automatically generated with low confidence">
            <a:extLst>
              <a:ext uri="{FF2B5EF4-FFF2-40B4-BE49-F238E27FC236}">
                <a16:creationId xmlns:a16="http://schemas.microsoft.com/office/drawing/2014/main" id="{E58447E1-138E-5522-2146-89C787D50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282" y="7827812"/>
            <a:ext cx="9811060" cy="1765425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F189E78-2AB0-C638-E71E-56A08BBEFD3A}"/>
              </a:ext>
            </a:extLst>
          </p:cNvPr>
          <p:cNvSpPr/>
          <p:nvPr/>
        </p:nvSpPr>
        <p:spPr>
          <a:xfrm>
            <a:off x="1228006" y="9510864"/>
            <a:ext cx="3330271" cy="3330271"/>
          </a:xfrm>
          <a:prstGeom prst="ellipse">
            <a:avLst/>
          </a:prstGeom>
          <a:solidFill>
            <a:srgbClr val="F15D3C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800" dirty="0"/>
              <a:t>Einfacher Spenden</a:t>
            </a:r>
          </a:p>
        </p:txBody>
      </p:sp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B604C656-8DC7-4031-3302-AC819F418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368" y="17272554"/>
            <a:ext cx="5576888" cy="5576888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B6324F6-2F5E-B80C-3F26-7DEE005FA71A}"/>
              </a:ext>
            </a:extLst>
          </p:cNvPr>
          <p:cNvSpPr/>
          <p:nvPr/>
        </p:nvSpPr>
        <p:spPr>
          <a:xfrm>
            <a:off x="16825347" y="9510863"/>
            <a:ext cx="3330271" cy="3330271"/>
          </a:xfrm>
          <a:prstGeom prst="ellipse">
            <a:avLst/>
          </a:prstGeom>
          <a:solidFill>
            <a:srgbClr val="F15D3C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800" dirty="0"/>
              <a:t>Spenden abonnieren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799371-5CEA-9D13-9B83-B30DB809F394}"/>
              </a:ext>
            </a:extLst>
          </p:cNvPr>
          <p:cNvSpPr/>
          <p:nvPr/>
        </p:nvSpPr>
        <p:spPr>
          <a:xfrm>
            <a:off x="16825348" y="15632224"/>
            <a:ext cx="4219352" cy="4219352"/>
          </a:xfrm>
          <a:prstGeom prst="ellipse">
            <a:avLst/>
          </a:prstGeom>
          <a:solidFill>
            <a:srgbClr val="F15D3C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800" dirty="0"/>
              <a:t>Eventverwaltung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34F8C2-AB30-5C6F-BA33-34AD79E15C56}"/>
              </a:ext>
            </a:extLst>
          </p:cNvPr>
          <p:cNvSpPr txBox="1"/>
          <p:nvPr/>
        </p:nvSpPr>
        <p:spPr>
          <a:xfrm>
            <a:off x="988520" y="817093"/>
            <a:ext cx="4797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0" dirty="0">
                <a:solidFill>
                  <a:schemeClr val="bg1"/>
                </a:solidFill>
              </a:rPr>
              <a:t>Lions4Charity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3098D-B4BA-23A1-39AA-714718BA8EDE}"/>
              </a:ext>
            </a:extLst>
          </p:cNvPr>
          <p:cNvSpPr txBox="1"/>
          <p:nvPr/>
        </p:nvSpPr>
        <p:spPr>
          <a:xfrm>
            <a:off x="13650686" y="817093"/>
            <a:ext cx="67444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0" dirty="0">
                <a:solidFill>
                  <a:schemeClr val="bg1"/>
                </a:solidFill>
              </a:rPr>
              <a:t>Donations Simplified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594B24-F1E3-E74F-1897-54E8202EB39E}"/>
              </a:ext>
            </a:extLst>
          </p:cNvPr>
          <p:cNvSpPr/>
          <p:nvPr/>
        </p:nvSpPr>
        <p:spPr>
          <a:xfrm>
            <a:off x="16825347" y="22644318"/>
            <a:ext cx="3330271" cy="3330271"/>
          </a:xfrm>
          <a:prstGeom prst="ellipse">
            <a:avLst/>
          </a:prstGeom>
          <a:solidFill>
            <a:srgbClr val="F15D3C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800" dirty="0"/>
              <a:t>User Authentifizierung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5F8CE38-E65D-EEC6-1EF9-E3BC0A458845}"/>
              </a:ext>
            </a:extLst>
          </p:cNvPr>
          <p:cNvSpPr/>
          <p:nvPr/>
        </p:nvSpPr>
        <p:spPr>
          <a:xfrm>
            <a:off x="1228003" y="22644318"/>
            <a:ext cx="3330271" cy="3330271"/>
          </a:xfrm>
          <a:prstGeom prst="ellipse">
            <a:avLst/>
          </a:prstGeom>
          <a:solidFill>
            <a:srgbClr val="F15D3C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800" dirty="0"/>
              <a:t>Kontaktform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A15FE8-B4F3-D61C-694E-4959BE06955C}"/>
              </a:ext>
            </a:extLst>
          </p:cNvPr>
          <p:cNvSpPr/>
          <p:nvPr/>
        </p:nvSpPr>
        <p:spPr>
          <a:xfrm>
            <a:off x="338926" y="16521303"/>
            <a:ext cx="3330271" cy="3330271"/>
          </a:xfrm>
          <a:prstGeom prst="ellipse">
            <a:avLst/>
          </a:prstGeom>
          <a:solidFill>
            <a:srgbClr val="F15D3C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800" dirty="0"/>
              <a:t>Kalender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198A2B-8C53-B39F-135B-835B4B9A634B}"/>
              </a:ext>
            </a:extLst>
          </p:cNvPr>
          <p:cNvSpPr/>
          <p:nvPr/>
        </p:nvSpPr>
        <p:spPr>
          <a:xfrm>
            <a:off x="-1" y="27388457"/>
            <a:ext cx="21383626" cy="2886756"/>
          </a:xfrm>
          <a:prstGeom prst="rect">
            <a:avLst/>
          </a:prstGeom>
          <a:gradFill>
            <a:gsLst>
              <a:gs pos="0">
                <a:srgbClr val="003086"/>
              </a:gs>
              <a:gs pos="100000">
                <a:srgbClr val="FFC200"/>
              </a:gs>
            </a:gsLst>
            <a:lin ang="0" scaled="0"/>
          </a:gradFill>
          <a:ln>
            <a:solidFill>
              <a:srgbClr val="0030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171B73-6CAF-AEC3-B1E7-DC57561F92FE}"/>
              </a:ext>
            </a:extLst>
          </p:cNvPr>
          <p:cNvSpPr txBox="1"/>
          <p:nvPr/>
        </p:nvSpPr>
        <p:spPr>
          <a:xfrm>
            <a:off x="338926" y="27549944"/>
            <a:ext cx="50575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solidFill>
                  <a:schemeClr val="bg1"/>
                </a:solidFill>
              </a:rPr>
              <a:t>Team Lions: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</a:rPr>
              <a:t>Tom Brauns (Product Owner)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</a:rPr>
              <a:t>Ayoub El-Mrabet (Scrum Master)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</a:rPr>
              <a:t>Nico Hofmann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</a:rPr>
              <a:t>Philipp Muders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</a:rPr>
              <a:t>Mikulas Willaschek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91F194-43D6-D91D-8E65-DA92E9E98500}"/>
              </a:ext>
            </a:extLst>
          </p:cNvPr>
          <p:cNvSpPr txBox="1"/>
          <p:nvPr/>
        </p:nvSpPr>
        <p:spPr>
          <a:xfrm>
            <a:off x="4975853" y="27825043"/>
            <a:ext cx="50575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</a:rPr>
              <a:t>Omer Guimdo-Achoungo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</a:rPr>
              <a:t>Kristiyan Ivanov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</a:rPr>
              <a:t>Marc Wieland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>
                <a:solidFill>
                  <a:schemeClr val="bg1"/>
                </a:solidFill>
              </a:rPr>
              <a:t>Saadet Ibrahimova</a:t>
            </a:r>
          </a:p>
        </p:txBody>
      </p:sp>
      <p:pic>
        <p:nvPicPr>
          <p:cNvPr id="30" name="Picture 29" descr="Logo&#10;&#10;Description automatically generated with low confidence">
            <a:extLst>
              <a:ext uri="{FF2B5EF4-FFF2-40B4-BE49-F238E27FC236}">
                <a16:creationId xmlns:a16="http://schemas.microsoft.com/office/drawing/2014/main" id="{88FBC79A-E74F-6C2A-9E0A-76A44F13F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7342" y="27802707"/>
            <a:ext cx="5057533" cy="205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4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DD5C42E9-98B1-4A20-F539-9452A9DCA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513" y="1473718"/>
            <a:ext cx="13224598" cy="238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2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67</TotalTime>
  <Words>41</Words>
  <Application>Microsoft Macintosh PowerPoint</Application>
  <PresentationFormat>Custom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Marc-Marvin Wieland</dc:creator>
  <cp:lastModifiedBy>Marc-Marvin Wieland</cp:lastModifiedBy>
  <cp:revision>2</cp:revision>
  <dcterms:created xsi:type="dcterms:W3CDTF">2023-03-15T12:11:19Z</dcterms:created>
  <dcterms:modified xsi:type="dcterms:W3CDTF">2023-03-15T13:18:39Z</dcterms:modified>
</cp:coreProperties>
</file>