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67" r:id="rId4"/>
    <p:sldId id="269" r:id="rId5"/>
    <p:sldId id="270" r:id="rId6"/>
    <p:sldId id="259" r:id="rId7"/>
    <p:sldId id="27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fr-FR"/>
              <a:t>16/11/2016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fr-FR"/>
              <a:t>16/11/2016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1216152">
              <a:buNone/>
            </a:pPr>
            <a:fld id="{3EBA5BD7-F043-4D1B-AA17-CD412FC534DE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16/11/2016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fr-FR"/>
              <a:pPr/>
              <a:t>16/11/2016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092" y="-1148654"/>
            <a:ext cx="8735325" cy="2000251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5400" b="0" i="0" dirty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Projet « </a:t>
            </a:r>
            <a:r>
              <a:rPr lang="fr-FR" sz="5400" b="0" i="0" dirty="0" err="1">
                <a:solidFill>
                  <a:schemeClr val="tx1"/>
                </a:solidFill>
                <a:latin typeface="Calibri"/>
                <a:ea typeface="+mj-ea"/>
                <a:cs typeface="+mj-cs"/>
              </a:rPr>
              <a:t>Smartpatate</a:t>
            </a:r>
            <a:r>
              <a:rPr lang="fr-FR" sz="5400" b="0" i="0" dirty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 »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32193" y="802508"/>
            <a:ext cx="11017224" cy="935532"/>
          </a:xfrm>
        </p:spPr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>
                <a:solidFill>
                  <a:srgbClr val="009999"/>
                </a:solidFill>
              </a:rPr>
              <a:t>Par</a:t>
            </a:r>
            <a:r>
              <a:rPr lang="fr-FR" sz="2800" b="0" i="0" spc="200" dirty="0">
                <a:solidFill>
                  <a:srgbClr val="009999"/>
                </a:solidFill>
              </a:rPr>
              <a:t> Tilloy Pierre-Olivier, </a:t>
            </a:r>
            <a:r>
              <a:rPr lang="fr-FR" sz="2800" b="0" i="0" spc="200" dirty="0" err="1">
                <a:solidFill>
                  <a:srgbClr val="009999"/>
                </a:solidFill>
              </a:rPr>
              <a:t>Abalo</a:t>
            </a:r>
            <a:r>
              <a:rPr lang="fr-FR" sz="2800" b="0" i="0" spc="200" dirty="0">
                <a:solidFill>
                  <a:srgbClr val="009999"/>
                </a:solidFill>
              </a:rPr>
              <a:t> Blessing, </a:t>
            </a:r>
            <a:r>
              <a:rPr lang="fr-FR" sz="2800" b="0" i="0" spc="200" dirty="0" err="1">
                <a:solidFill>
                  <a:srgbClr val="009999"/>
                </a:solidFill>
              </a:rPr>
              <a:t>brunetti</a:t>
            </a:r>
            <a:r>
              <a:rPr lang="fr-FR" sz="2800" b="0" i="0" spc="200" dirty="0">
                <a:solidFill>
                  <a:srgbClr val="009999"/>
                </a:solidFill>
              </a:rPr>
              <a:t> tom</a:t>
            </a:r>
            <a:endParaRPr lang="fr-FR" sz="2800" b="0" i="0" spc="200" baseline="0" dirty="0">
              <a:solidFill>
                <a:srgbClr val="009999"/>
              </a:solidFill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941639" y="1961248"/>
            <a:ext cx="10360501" cy="86392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152">
              <a:spcBef>
                <a:spcPts val="0"/>
              </a:spcBef>
            </a:pPr>
            <a:r>
              <a:rPr lang="fr-FR" dirty="0">
                <a:latin typeface="Calibri"/>
              </a:rPr>
              <a:t>Sommaire</a:t>
            </a:r>
            <a:endParaRPr lang="fr-FR" sz="3600" dirty="0">
              <a:latin typeface="Calibri"/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941639" y="3048379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indent="-301752" defTabSz="1216152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/>
              </a:rPr>
              <a:t>Contexte du projet</a:t>
            </a:r>
          </a:p>
          <a:p>
            <a:pPr marL="301752" indent="-301752" defTabSz="1216152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fr-FR" dirty="0">
                <a:latin typeface="Calibri"/>
              </a:rPr>
              <a:t>Résultat des expériences menées</a:t>
            </a:r>
          </a:p>
          <a:p>
            <a:pPr marL="301752" indent="-301752" defTabSz="1216152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/>
              </a:rPr>
              <a:t>Explication du fonctionnement du circuit et du capteur</a:t>
            </a:r>
          </a:p>
          <a:p>
            <a:pPr marL="301752" indent="-301752" defTabSz="1216152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fr-FR" dirty="0">
                <a:latin typeface="Calibri"/>
              </a:rPr>
              <a:t>Présentation du prototype</a:t>
            </a:r>
          </a:p>
          <a:p>
            <a:pPr marL="301752" indent="-301752" defTabSz="1216152">
              <a:spcBef>
                <a:spcPts val="1600"/>
              </a:spcBef>
              <a:buClr>
                <a:srgbClr val="009999"/>
              </a:buClr>
              <a:buFont typeface="Arial"/>
              <a:buChar char="•"/>
            </a:pPr>
            <a:r>
              <a:rPr lang="fr-FR" dirty="0">
                <a:solidFill>
                  <a:schemeClr val="tx1"/>
                </a:solidFill>
                <a:latin typeface="Calibri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5820" y="260648"/>
            <a:ext cx="10360501" cy="661888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Contexte du projet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318548" y="2212574"/>
            <a:ext cx="79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=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1457400"/>
            <a:ext cx="3168352" cy="31683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10284" r="22042" b="-191"/>
          <a:stretch/>
        </p:blipFill>
        <p:spPr>
          <a:xfrm>
            <a:off x="333772" y="1913975"/>
            <a:ext cx="2664296" cy="22831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2212574"/>
            <a:ext cx="2714625" cy="16859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286100" y="2164715"/>
            <a:ext cx="79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765820" y="260648"/>
            <a:ext cx="10360501" cy="661888"/>
          </a:xfrm>
        </p:spPr>
        <p:txBody>
          <a:bodyPr/>
          <a:lstStyle/>
          <a:p>
            <a:pPr defTabSz="1216152">
              <a:spcBef>
                <a:spcPts val="1600"/>
              </a:spcBef>
              <a:buClr>
                <a:srgbClr val="009999"/>
              </a:buClr>
            </a:pPr>
            <a:r>
              <a:rPr lang="fr-FR" dirty="0"/>
              <a:t>Résultat des expériences menées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30" y="1412776"/>
            <a:ext cx="1338401" cy="237937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28" y="1120577"/>
            <a:ext cx="3804597" cy="296377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66603" y="1817635"/>
            <a:ext cx="792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/>
              <a:t>=</a:t>
            </a:r>
          </a:p>
        </p:txBody>
      </p:sp>
      <p:sp>
        <p:nvSpPr>
          <p:cNvPr id="4" name="Ellipse 3"/>
          <p:cNvSpPr/>
          <p:nvPr/>
        </p:nvSpPr>
        <p:spPr>
          <a:xfrm>
            <a:off x="5001824" y="1295829"/>
            <a:ext cx="1152128" cy="281976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ZoneTexte 6"/>
          <p:cNvSpPr txBox="1"/>
          <p:nvPr/>
        </p:nvSpPr>
        <p:spPr>
          <a:xfrm>
            <a:off x="8367972" y="1817635"/>
            <a:ext cx="140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ym typeface="Wingdings" panose="05000000000000000000" pitchFamily="2" charset="2"/>
              </a:rPr>
              <a:t></a:t>
            </a:r>
            <a:endParaRPr lang="fr-FR" sz="9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6" r="14644"/>
          <a:stretch/>
        </p:blipFill>
        <p:spPr>
          <a:xfrm>
            <a:off x="9982844" y="1959527"/>
            <a:ext cx="1224137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765820" y="260648"/>
            <a:ext cx="10360501" cy="661888"/>
          </a:xfrm>
        </p:spPr>
        <p:txBody>
          <a:bodyPr/>
          <a:lstStyle/>
          <a:p>
            <a:pPr defTabSz="1216152">
              <a:spcBef>
                <a:spcPts val="0"/>
              </a:spcBef>
            </a:pPr>
            <a:r>
              <a:rPr lang="fr-FR" dirty="0"/>
              <a:t>Explication du fonctionnement du circuit</a:t>
            </a:r>
            <a:endParaRPr lang="fr-FR" sz="3600" b="0" i="0" dirty="0">
              <a:solidFill>
                <a:schemeClr val="tx1"/>
              </a:solidFill>
              <a:latin typeface="Calibri"/>
              <a:ea typeface="+mj-ea"/>
              <a:cs typeface="+mj-cs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93" y="1163168"/>
            <a:ext cx="6551771" cy="317732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746606"/>
            <a:ext cx="3574132" cy="201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008187" y="188640"/>
            <a:ext cx="10360501" cy="661888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b="0" i="0" dirty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Présentation du prototype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4" y="4581127"/>
            <a:ext cx="3574131" cy="201044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52" y="4581127"/>
            <a:ext cx="3696973" cy="207954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17" y="4581128"/>
            <a:ext cx="3696973" cy="2079547"/>
          </a:xfrm>
          <a:prstGeom prst="rect">
            <a:avLst/>
          </a:prstGeom>
        </p:spPr>
      </p:pic>
      <p:sp>
        <p:nvSpPr>
          <p:cNvPr id="13" name="Title 6"/>
          <p:cNvSpPr txBox="1">
            <a:spLocks/>
          </p:cNvSpPr>
          <p:nvPr/>
        </p:nvSpPr>
        <p:spPr>
          <a:xfrm>
            <a:off x="1269876" y="4063837"/>
            <a:ext cx="10720541" cy="487946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6152">
              <a:spcBef>
                <a:spcPts val="0"/>
              </a:spcBef>
            </a:pPr>
            <a:r>
              <a:rPr lang="fr-FR" dirty="0"/>
              <a:t>Un doigt		   deux doigts		    pleine mains</a:t>
            </a:r>
            <a:endParaRPr lang="fr-FR" dirty="0">
              <a:latin typeface="Calibr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88" y="171795"/>
            <a:ext cx="4664000" cy="366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1629916" y="1340768"/>
            <a:ext cx="10360501" cy="661888"/>
          </a:xfrm>
        </p:spPr>
        <p:txBody>
          <a:bodyPr/>
          <a:lstStyle/>
          <a:p>
            <a:pPr algn="l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fr-FR" sz="3600" dirty="0">
                <a:latin typeface="Calibri"/>
              </a:rPr>
              <a:t>B</a:t>
            </a:r>
            <a:r>
              <a:rPr lang="fr-FR" sz="3600" b="0" i="0" dirty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ilan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629916" y="2564904"/>
            <a:ext cx="799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dirty="0"/>
              <a:t>Confirmer les acquis des prosits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Progresser dans les points difficiles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Découverte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Langage C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Aide grâce aux Workshop</a:t>
            </a:r>
          </a:p>
          <a:p>
            <a:pPr marL="457200" indent="-457200">
              <a:buFontTx/>
              <a:buChar char="-"/>
            </a:pPr>
            <a:r>
              <a:rPr lang="fr-FR" sz="2800" dirty="0"/>
              <a:t>Fonctionnement du projet</a:t>
            </a:r>
          </a:p>
        </p:txBody>
      </p:sp>
    </p:spTree>
    <p:extLst>
      <p:ext uri="{BB962C8B-B14F-4D97-AF65-F5344CB8AC3E}">
        <p14:creationId xmlns:p14="http://schemas.microsoft.com/office/powerpoint/2010/main" val="18352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0</TotalTime>
  <Words>74</Words>
  <Application>Microsoft Office PowerPoint</Application>
  <PresentationFormat>Personnalisé</PresentationFormat>
  <Paragraphs>25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Tech_16x9</vt:lpstr>
      <vt:lpstr>Projet « Smartpatate »</vt:lpstr>
      <vt:lpstr>Contexte du projet</vt:lpstr>
      <vt:lpstr>Résultat des expériences menées</vt:lpstr>
      <vt:lpstr>Explication du fonctionnement du circuit</vt:lpstr>
      <vt:lpstr>Présentation du prototype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2016-11-15T21:43:37Z</dcterms:created>
  <dcterms:modified xsi:type="dcterms:W3CDTF">2016-11-16T15:03:25Z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