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15AB-0FFB-4BDB-8C25-FE728FE4B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E3768-D833-44FB-9DF8-D283803F5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A4CF2-2498-4E37-A811-F1B5658A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C29-9889-4A2D-BB88-F5F34177AD74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6CBF0-4D29-4B37-B7E7-026DCF49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7E813-B919-42D8-B9D1-AFD838E1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7EB5-23A6-4C22-881C-FE6DEA842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47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A63D-5660-47E5-8E09-5712B77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D3312-12E5-4D99-8BCB-D1DABE870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69327-5F21-4F5B-A32E-61925502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C29-9889-4A2D-BB88-F5F34177AD74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C7CC7-78C8-4D83-BE48-3ACD266D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AF6BB-36A9-4E65-ABF4-C01BF7A8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7EB5-23A6-4C22-881C-FE6DEA842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174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07831-47CB-4921-A911-3357E20B1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9E757-E1F1-47D4-B02D-2246BF8AB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C4563-FBAD-4BE3-B545-0220A092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C29-9889-4A2D-BB88-F5F34177AD74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CF851-D4FF-4C53-9B1D-A5FCA907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58561-8D75-4E6A-B178-9A59ADE6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7EB5-23A6-4C22-881C-FE6DEA842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5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DB89-EF38-46AD-9079-1EADA0A9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24B3-8F85-426C-8D13-3D277ED20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AF50-DBF4-4BF2-8D57-D69CC56A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C29-9889-4A2D-BB88-F5F34177AD74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292AF-0A77-441E-9B67-C026BDF2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AF6CD-A660-48DD-B8FB-B43A28DC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7EB5-23A6-4C22-881C-FE6DEA842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46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74B9-9BD9-4EAC-9A7C-18D2D539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5171E-F310-43A7-B94C-8E5234A95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BE567-5E0B-470C-A8E6-182E74E6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C29-9889-4A2D-BB88-F5F34177AD74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A5444-0B3E-43CD-BCB2-650A9B9B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772D2-68FE-420D-8749-E46139F3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7EB5-23A6-4C22-881C-FE6DEA842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0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DB5A-B843-4E2C-B339-BCCCD1EF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3AE9C-5865-4C95-BD96-FAC25D85D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36228-0E34-442B-80D4-2FFF7532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72B6-0E8D-4F5D-ABA8-BCF8AEE2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C29-9889-4A2D-BB88-F5F34177AD74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C0FB7-0D68-4826-995B-2213C742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9EA5A-14AF-403B-BAD7-1112DE5C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7EB5-23A6-4C22-881C-FE6DEA842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19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5379-7759-49CC-A6EE-2B1351BB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836C-26D0-41D4-9941-AA4F9CB9B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34F7A-0D4C-478D-B754-466B3F8D0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B5820-5A60-4175-8550-8C65980B6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8645E-20AB-4728-B3D9-C70C58C36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D1593-9403-4ED5-B3D3-E3CDAEEE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C29-9889-4A2D-BB88-F5F34177AD74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BD645-B506-432D-8281-9E5F2808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49F34-5495-40DA-AA05-3ADF4BEF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7EB5-23A6-4C22-881C-FE6DEA842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52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A4C7-EEDC-496C-BE9E-FE954C0F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68633-7B37-4A1F-85CC-665251E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C29-9889-4A2D-BB88-F5F34177AD74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B0D0D-FFCE-4763-95B1-B42D0AC0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0A866-67BC-4505-8847-B143AF6C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7EB5-23A6-4C22-881C-FE6DEA842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03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BA487-01E2-4D72-9523-9D330931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C29-9889-4A2D-BB88-F5F34177AD74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11DA6-9851-48E7-845F-0944234F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A0239-A899-437C-89DD-8022B3BB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7EB5-23A6-4C22-881C-FE6DEA842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73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1FA1-F0A6-4437-AB41-92B29525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E4BB-E3B6-4A7A-B331-E00E8A1B8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756F4-9664-4629-BCCC-7706A60AC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3AF19-2B1B-4519-9461-BF027746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C29-9889-4A2D-BB88-F5F34177AD74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ABE5B-197D-4F7D-89CF-4013C03C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F401C-3CB9-4B4B-AD46-3FF2150C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7EB5-23A6-4C22-881C-FE6DEA842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03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0344-2225-4987-B630-BC145E57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3DB4A-8768-443C-8E0F-78DA08817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4269B-C22B-47D4-8741-A57C15C54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EDF3E-38F8-439A-9547-529FC033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C29-9889-4A2D-BB88-F5F34177AD74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39F39-64F7-4D37-8004-8B3FAD87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84E53-3A17-4664-8527-D18A227C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7EB5-23A6-4C22-881C-FE6DEA842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83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3358B-0705-497A-9FF8-E673AA58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A7CCD-14EA-4727-9B1A-10904C5A4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A08B-D200-406F-974D-4F4ADF578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4EC29-9889-4A2D-BB88-F5F34177AD74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59A41-4205-4721-9A82-E0767561A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FA821-86D8-4FA6-A1B9-348A561F3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E7EB5-23A6-4C22-881C-FE6DEA842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95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6AD65-E38C-4403-91AA-F07E92DF7BEB}"/>
              </a:ext>
            </a:extLst>
          </p:cNvPr>
          <p:cNvSpPr/>
          <p:nvPr/>
        </p:nvSpPr>
        <p:spPr>
          <a:xfrm>
            <a:off x="69574" y="79513"/>
            <a:ext cx="12026348" cy="66790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2EB710-AA38-4220-A734-593EB302A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145" y="99391"/>
            <a:ext cx="7235280" cy="667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8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Callegari</dc:creator>
  <cp:lastModifiedBy>Tom Callegari</cp:lastModifiedBy>
  <cp:revision>3</cp:revision>
  <dcterms:created xsi:type="dcterms:W3CDTF">2018-06-02T02:01:50Z</dcterms:created>
  <dcterms:modified xsi:type="dcterms:W3CDTF">2018-06-02T02:37:00Z</dcterms:modified>
</cp:coreProperties>
</file>