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EA67-F3DB-4F9B-8BC7-D0C642B2D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73A42-2F23-413D-AF2A-1FEF43326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F656-BD66-4B9E-9D0C-79935623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86B6-98F2-4884-8C57-6E2E1591CC98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69A8-B3A7-4A7A-AAA3-A85BD3D7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DECA-6262-49C7-BA93-92AB8F5C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259A-B88F-4C6C-B5A1-4060A7B8E1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40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5727-46B9-4CED-B28F-7209165B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0DE7-E57E-4BB8-8CD3-DC9C1D296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0DC6-D540-4326-AF5F-85157D61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86B6-98F2-4884-8C57-6E2E1591CC98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557F-D2E0-4DBD-A819-C94B1761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910C6-AE31-4378-920F-0312C5B0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259A-B88F-4C6C-B5A1-4060A7B8E1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48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CFE39-3BEF-4634-A20E-E93271DD2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8E2BE-06C7-4965-B568-ACBFB66BF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D281-5295-4F3A-85C3-20BA5F06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86B6-98F2-4884-8C57-6E2E1591CC98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35D5-7B2F-4408-9916-8147F667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B8930-8DC0-437C-81F9-9C409B34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259A-B88F-4C6C-B5A1-4060A7B8E1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57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4D54-A8C4-456E-9A35-79B65400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742D-19FD-4C7B-A77E-DCDF26EA3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7866-E51F-4170-A677-8666CBD0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86B6-98F2-4884-8C57-6E2E1591CC98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BE96-9E2C-4C0B-A7C5-1142E288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E44C-3E20-4248-9DC6-99B5DDCD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259A-B88F-4C6C-B5A1-4060A7B8E1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25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B0B6-61F1-40BB-B84E-3D1CB424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2E30F-4AF4-41EF-A0CD-68547386B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63BEF-466A-47F3-AAEA-1739260A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86B6-98F2-4884-8C57-6E2E1591CC98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5C721-CD76-4746-9381-E6DE9344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4CD8-022A-4B0E-902E-380EDA4A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259A-B88F-4C6C-B5A1-4060A7B8E1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26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0FAA-2DD7-4061-AC6C-D75A5707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4EE5-F93B-425A-B047-8AAC8BA88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97355-7FD0-4D90-B059-AA66B9AA3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B67C0-DF8A-4414-9785-39707B37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86B6-98F2-4884-8C57-6E2E1591CC98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4345B-7A86-49DA-A707-288E6F56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CDB76-93C0-418A-ABEC-C08732B2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259A-B88F-4C6C-B5A1-4060A7B8E1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25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0F9-F8DD-428E-A909-7C96A9A4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ED0A-81A0-46DB-9B0A-4AB5E333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A9788-C362-49C2-B8F5-2B4FB68D8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89F0B-5EE8-4591-A3EC-194606818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AB11A-25B6-4D9E-BB55-D8D628371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3AB26-2034-46AB-B131-16507F12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86B6-98F2-4884-8C57-6E2E1591CC98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70E65-0AEF-4501-ADA3-5A55DBDE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43F27-8AB1-4AB0-B37A-63A284E3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259A-B88F-4C6C-B5A1-4060A7B8E1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65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2C72-D6EB-42EF-B040-A3D85F28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3AE73-16DC-463F-8106-6F0B7628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86B6-98F2-4884-8C57-6E2E1591CC98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409F1-ED79-49B8-B0AC-19FC14B4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FF59D-958D-496E-8D9D-98CAB473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259A-B88F-4C6C-B5A1-4060A7B8E1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5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2386A-BE9D-4B5D-999D-71BA1254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86B6-98F2-4884-8C57-6E2E1591CC98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4978E-2DA3-4A66-955B-ED8C48A2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9C848-1CE0-4072-9D99-120BA90F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259A-B88F-4C6C-B5A1-4060A7B8E1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3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138B-AC6B-4A1F-8F01-FD4626CB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C81C-350C-4AEB-9420-DE211677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44022-EF92-4807-A0B8-A060AD2B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3177-2F1B-4B1D-A5AA-39645FA6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86B6-98F2-4884-8C57-6E2E1591CC98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45A9C-E60C-4FED-8B1F-28750B2E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B006-3358-47E0-8AF7-E82156C9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259A-B88F-4C6C-B5A1-4060A7B8E1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1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68A4-022A-4F81-8DED-181C992A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8BD46-51DE-43D8-82A0-10289A3E9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179D3-D471-4E53-9D29-56340E702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BEF5A-0A98-4012-AB99-99F49B32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86B6-98F2-4884-8C57-6E2E1591CC98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45B64-B162-4E9F-B8E6-D46E5954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0E26B-FBF7-4FA8-AA65-F1332643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259A-B88F-4C6C-B5A1-4060A7B8E1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3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7D6FD-C2E3-44B5-9E11-66C50D64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37DCC-F097-4C97-AAB9-DC6ABD08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DE45-E796-4CDF-870C-D2FC3576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86B6-98F2-4884-8C57-6E2E1591CC98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C2970-C36E-4C57-B570-08CD34BBD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18DD-7813-49CE-80B7-9EC7407FF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259A-B88F-4C6C-B5A1-4060A7B8E1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17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lant, sitting, indoor&#10;&#10;Description automatically generated">
            <a:extLst>
              <a:ext uri="{FF2B5EF4-FFF2-40B4-BE49-F238E27FC236}">
                <a16:creationId xmlns:a16="http://schemas.microsoft.com/office/drawing/2014/main" id="{4EAEE943-1750-417D-AF3E-4434B4D69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Callegari</dc:creator>
  <cp:lastModifiedBy>Thomas Callegari</cp:lastModifiedBy>
  <cp:revision>1</cp:revision>
  <dcterms:created xsi:type="dcterms:W3CDTF">2019-08-23T04:58:06Z</dcterms:created>
  <dcterms:modified xsi:type="dcterms:W3CDTF">2019-08-23T05:00:11Z</dcterms:modified>
</cp:coreProperties>
</file>