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  <a:srgbClr val="095BFF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BF32-87B3-4D86-90A2-53319B7DFE2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000B-D054-474A-A832-3FAFF90E30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34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E459-FA41-478E-9B93-DDEE5EA46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75812-E3AD-41F6-A9D3-11E769196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95DB6-E336-48D3-A70D-1363881D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1354-537A-4752-81F5-DA44B1FBC896}" type="datetime1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9D48-5A37-4FEB-BC3B-362C1136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5CDE-7C66-42B3-9B43-2E12C438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13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9263-F8D1-46AB-A7D1-C575E4B1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31E58-5D94-43A8-93DD-DD9F7F281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D51B-6F98-4968-868A-C168262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5F36-17F6-43B4-87F5-D2F3B18CE649}" type="datetime1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FE35-EFAF-4BA8-A2E6-7E5209DA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3901-15C5-4168-962F-78FDEEB2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80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6AC7C-5AEF-426D-8641-593140C26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2639E-7C9A-47A3-8116-14F8BF03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DC24-5D6F-4B82-A8D1-4F9F3C90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EEB-1452-408B-85F2-CF60D044D8E2}" type="datetime1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A743-1D09-4938-BBCB-257AA409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6324-56E1-4C29-8799-E436C5AF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78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40A9-14EB-42DE-899D-5D290010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9FBD-1B3F-49C1-B2ED-0A4D40FB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7230-6263-4972-B92F-652F89B8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EC0D-EF98-419F-B005-8AA3B5EF1009}" type="datetime1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E0E1-AF7F-43A9-9EDA-AD871CCC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8531-7569-4C60-96CC-4D1A9A5F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7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D2B5-9E55-48F8-9C32-997734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42887-0F37-4D15-B938-D771AC7D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8A8C-AB7E-4563-AE2C-580CE703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865-E831-48F5-89E2-D54E6B0B8016}" type="datetime1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8C83-4652-47D3-A13B-37AF3651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B56F-330B-4532-A463-B60496AA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93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D0B2-3C0E-4D4B-91DA-1D5CB45C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7F5D-1E38-4C52-AC92-AC82CBC96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4E664-81CB-4D4F-B787-61336A13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26FD-71BF-4B80-8752-B430B578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B74-4DF1-4168-B75F-CE0000711E9D}" type="datetime1">
              <a:rPr lang="en-CA" smtClean="0"/>
              <a:t>2019-08-18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BCCA-8C57-45D6-938E-650D8991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7D17A-1A61-45F3-8B8C-4A3F9B79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0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0E61-5AFB-4911-9E68-5B93D4C2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F3BA0-DC1C-4C4C-BE60-ABB9E32A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DDE47-8F7F-47BE-874B-B2B5280C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94702-3D7A-40B1-9270-6A50A54B7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DCE4E-2908-4720-B267-72C3FDEF7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25518-4888-4929-8D76-053DD340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A49A-8455-40F7-A5E4-7727E8ECA121}" type="datetime1">
              <a:rPr lang="en-CA" smtClean="0"/>
              <a:t>2019-08-18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FDAFD-21D3-4976-A566-C901F891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67054-50B9-405C-984A-07FCA4BE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3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A6F9-4CB8-4429-BCEC-7082C332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6599B-17AB-4C42-8AD7-162AED34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E03A-96DD-4968-BC62-99AE9AB6E61D}" type="datetime1">
              <a:rPr lang="en-CA" smtClean="0"/>
              <a:t>2019-08-18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1F6C0-E089-4388-8BB1-EA7C8026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21ED3-5AD8-4AF0-9E05-FFEB9F5B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4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90AF3-564B-4394-A70B-684E320C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E0-6130-472A-820B-02340E7098B8}" type="datetime1">
              <a:rPr lang="en-CA" smtClean="0"/>
              <a:t>2019-08-18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FDC8C-7B97-4F20-B2C7-E646E116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1BA23-31B4-47D3-9E35-DA74194F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78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B1B6-18D9-4364-9031-A2C56649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CFBC-7F0E-44CC-B380-66867848C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88D7A-151A-4E68-AD5A-3A04CD3A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2B03A-DA45-42D6-B3F3-46ADC762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461-BA9B-42D8-8690-D9FA860F639B}" type="datetime1">
              <a:rPr lang="en-CA" smtClean="0"/>
              <a:t>2019-08-18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420D-341E-4CC3-AD1C-DA555B03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4857-6DF3-49CC-A5BD-06CA6E14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15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369E-F1AE-46DE-8FBE-38F4DB19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6CEC6-B3E8-4466-849B-802008DC4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12BCE-500E-4A8B-8EB7-26B740B56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9B50C-1B34-4CC2-8A90-BFC8BD7E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17-E3BC-4BF2-8721-932AE58A31EB}" type="datetime1">
              <a:rPr lang="en-CA" smtClean="0"/>
              <a:t>2019-08-18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48286-D9AF-43EB-BDCA-9C50A692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04829-ABFE-42A3-B29D-25009364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1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C4186-965D-41FD-B69B-06F743CF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F8D4C-849C-4E01-9F9E-8A8301BE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F611-048E-4A24-9D3B-D921E3BC2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D617-B802-45EF-BB7A-C0879F041ED8}" type="datetime1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A364-8D2B-4D40-A9A1-E94C40C9A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EEEC4-7892-4E80-B79B-F07F6088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8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ody of water with a mountain in the background&#10;&#10;Description automatically generated">
            <a:extLst>
              <a:ext uri="{FF2B5EF4-FFF2-40B4-BE49-F238E27FC236}">
                <a16:creationId xmlns:a16="http://schemas.microsoft.com/office/drawing/2014/main" id="{5E0D45FA-0DA0-4613-A10D-6E6CA580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0329A4-8797-4D3B-8535-E3E665B7D019}"/>
              </a:ext>
            </a:extLst>
          </p:cNvPr>
          <p:cNvSpPr txBox="1"/>
          <p:nvPr/>
        </p:nvSpPr>
        <p:spPr>
          <a:xfrm>
            <a:off x="-10762" y="0"/>
            <a:ext cx="1220276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Md BT" panose="020B0602020204020303" pitchFamily="34" charset="0"/>
              </a:rPr>
              <a:t>ONE CALENDAR YEAR OF HAWAII WEATHER</a:t>
            </a:r>
            <a:endParaRPr lang="en-CA" sz="5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C80DFF-E4D2-4603-9B71-86C6F477FE25}"/>
              </a:ext>
            </a:extLst>
          </p:cNvPr>
          <p:cNvSpPr txBox="1"/>
          <p:nvPr/>
        </p:nvSpPr>
        <p:spPr>
          <a:xfrm>
            <a:off x="9766776" y="1310924"/>
            <a:ext cx="230293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AUGUST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8EC550-FDA6-4ECA-98BB-04C5AAE77D50}"/>
              </a:ext>
            </a:extLst>
          </p:cNvPr>
          <p:cNvSpPr txBox="1"/>
          <p:nvPr/>
        </p:nvSpPr>
        <p:spPr>
          <a:xfrm>
            <a:off x="10220522" y="1767743"/>
            <a:ext cx="13588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23</a:t>
            </a:r>
            <a:r>
              <a:rPr lang="en-US" sz="4000" b="1" baseline="30000" dirty="0">
                <a:solidFill>
                  <a:schemeClr val="bg1"/>
                </a:solidFill>
                <a:latin typeface="Futura Md BT" panose="020B0602020204020303" pitchFamily="34" charset="0"/>
              </a:rPr>
              <a:t>rd</a:t>
            </a:r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,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E179A-5E16-498D-A13D-5377852F5991}"/>
              </a:ext>
            </a:extLst>
          </p:cNvPr>
          <p:cNvSpPr txBox="1"/>
          <p:nvPr/>
        </p:nvSpPr>
        <p:spPr>
          <a:xfrm>
            <a:off x="10120303" y="2261310"/>
            <a:ext cx="145903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2016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2CD3CA-A3B3-4AD2-BC88-EB2770F0D1AA}"/>
              </a:ext>
            </a:extLst>
          </p:cNvPr>
          <p:cNvSpPr txBox="1"/>
          <p:nvPr/>
        </p:nvSpPr>
        <p:spPr>
          <a:xfrm>
            <a:off x="10460219" y="3523656"/>
            <a:ext cx="65469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to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2DF12E-9556-4D02-9248-507490D0E495}"/>
              </a:ext>
            </a:extLst>
          </p:cNvPr>
          <p:cNvSpPr txBox="1"/>
          <p:nvPr/>
        </p:nvSpPr>
        <p:spPr>
          <a:xfrm>
            <a:off x="9766776" y="4799994"/>
            <a:ext cx="230293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AUGUST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B9A0DD-E1D5-487F-9760-7474AE63CE17}"/>
              </a:ext>
            </a:extLst>
          </p:cNvPr>
          <p:cNvSpPr txBox="1"/>
          <p:nvPr/>
        </p:nvSpPr>
        <p:spPr>
          <a:xfrm>
            <a:off x="10220522" y="5256813"/>
            <a:ext cx="13588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23</a:t>
            </a:r>
            <a:r>
              <a:rPr lang="en-US" sz="4000" b="1" baseline="30000" dirty="0">
                <a:solidFill>
                  <a:schemeClr val="bg1"/>
                </a:solidFill>
                <a:latin typeface="Futura Md BT" panose="020B0602020204020303" pitchFamily="34" charset="0"/>
              </a:rPr>
              <a:t>rd</a:t>
            </a:r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,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6EA1D0-6098-493F-9208-31A3E2A12FEE}"/>
              </a:ext>
            </a:extLst>
          </p:cNvPr>
          <p:cNvSpPr txBox="1"/>
          <p:nvPr/>
        </p:nvSpPr>
        <p:spPr>
          <a:xfrm>
            <a:off x="10120303" y="5750380"/>
            <a:ext cx="145903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2017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87F8CF-AE33-4FFE-9335-D5E69D78674D}"/>
              </a:ext>
            </a:extLst>
          </p:cNvPr>
          <p:cNvSpPr/>
          <p:nvPr/>
        </p:nvSpPr>
        <p:spPr>
          <a:xfrm>
            <a:off x="9687033" y="1452444"/>
            <a:ext cx="59267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3E70A-97A6-414A-A0C4-334C72B14373}"/>
              </a:ext>
            </a:extLst>
          </p:cNvPr>
          <p:cNvSpPr/>
          <p:nvPr/>
        </p:nvSpPr>
        <p:spPr>
          <a:xfrm>
            <a:off x="122290" y="1652337"/>
            <a:ext cx="4202307" cy="50211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77800" dist="114300" dir="2700000" sx="101000" sy="101000" algn="tl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9CBACAD-C59E-49A8-9E11-17F7A5634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" y="1711872"/>
            <a:ext cx="4202306" cy="1694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DBBD2A-3BAC-41B5-AEFD-FF1B9D59C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7" y="5103675"/>
            <a:ext cx="4181830" cy="1515913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89247C4A-3F1A-45D3-9F44-B2EE3DC7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5" y="3372358"/>
            <a:ext cx="3107735" cy="155386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02C2EB0-E269-4BC0-BB64-BFAEC7AA39C0}"/>
              </a:ext>
            </a:extLst>
          </p:cNvPr>
          <p:cNvSpPr/>
          <p:nvPr/>
        </p:nvSpPr>
        <p:spPr>
          <a:xfrm>
            <a:off x="4696817" y="5160747"/>
            <a:ext cx="4665075" cy="6942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77800" dist="114300" dir="2700000" sx="101000" sy="101000" algn="tl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8CF200-6B51-4135-BC13-86A0D62F4691}"/>
                  </a:ext>
                </a:extLst>
              </p:cNvPr>
              <p:cNvSpPr txBox="1"/>
              <p:nvPr/>
            </p:nvSpPr>
            <p:spPr>
              <a:xfrm>
                <a:off x="4748534" y="5292437"/>
                <a:ext cx="47000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b="1" dirty="0">
                    <a:solidFill>
                      <a:srgbClr val="002060"/>
                    </a:solidFill>
                    <a:latin typeface="Futura Md BT" panose="020B0602020204020303" pitchFamily="34" charset="0"/>
                    <a:ea typeface="Cambria Math" panose="02040503050406030204" pitchFamily="18" charset="0"/>
                  </a:rPr>
                  <a:t>DAILY TEMP </a:t>
                </a:r>
                <a14:m>
                  <m:oMath xmlns:m="http://schemas.openxmlformats.org/officeDocument/2006/math"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CA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𝟕𝟒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𝟔𝟖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</m:t>
                    </m:r>
                  </m:oMath>
                </a14:m>
                <a:endParaRPr lang="en-CA" sz="2400" b="1" dirty="0">
                  <a:solidFill>
                    <a:srgbClr val="002060"/>
                  </a:solidFill>
                  <a:latin typeface="Futura Md BT" panose="020B06020202040203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8CF200-6B51-4135-BC13-86A0D62F4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34" y="5292437"/>
                <a:ext cx="4700086" cy="430887"/>
              </a:xfrm>
              <a:prstGeom prst="rect">
                <a:avLst/>
              </a:prstGeom>
              <a:blipFill>
                <a:blip r:embed="rId6"/>
                <a:stretch>
                  <a:fillRect l="-4669" t="-25352" b="-492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4920BE0C-793A-46B3-8A3D-E5CF6BB7DA8A}"/>
              </a:ext>
            </a:extLst>
          </p:cNvPr>
          <p:cNvSpPr/>
          <p:nvPr/>
        </p:nvSpPr>
        <p:spPr>
          <a:xfrm>
            <a:off x="4772519" y="2350293"/>
            <a:ext cx="4466591" cy="6942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77800" dist="114300" dir="2700000" sx="101000" sy="101000" algn="tl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C06EDB-DF4B-44F0-8463-9B24100214CE}"/>
                  </a:ext>
                </a:extLst>
              </p:cNvPr>
              <p:cNvSpPr/>
              <p:nvPr/>
            </p:nvSpPr>
            <p:spPr>
              <a:xfrm>
                <a:off x="4970958" y="2435816"/>
                <a:ext cx="41706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800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DAILY PRECIP | </a:t>
                </a:r>
                <a14:m>
                  <m:oMath xmlns:m="http://schemas.openxmlformats.org/officeDocument/2006/math"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𝟏𝟕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 </m:t>
                    </m:r>
                  </m:oMath>
                </a14:m>
                <a:endParaRPr lang="en-CA" sz="900" b="1" dirty="0">
                  <a:solidFill>
                    <a:srgbClr val="002060"/>
                  </a:solidFill>
                  <a:latin typeface="Futura Md BT" panose="020B0602020204020303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C06EDB-DF4B-44F0-8463-9B2410021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58" y="2435816"/>
                <a:ext cx="4170694" cy="523220"/>
              </a:xfrm>
              <a:prstGeom prst="rect">
                <a:avLst/>
              </a:prstGeom>
              <a:blipFill>
                <a:blip r:embed="rId7"/>
                <a:stretch>
                  <a:fillRect l="-2920" t="-11765" b="-341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58B66D38-179B-44DA-AB06-84B2BAF24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EFD23-3555-4550-90E9-87688137BF29}"/>
              </a:ext>
            </a:extLst>
          </p:cNvPr>
          <p:cNvSpPr txBox="1"/>
          <p:nvPr/>
        </p:nvSpPr>
        <p:spPr>
          <a:xfrm>
            <a:off x="4343400" y="112295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Md BT" panose="020B0602020204020303" pitchFamily="34" charset="0"/>
              </a:rPr>
              <a:t>ClimatePy</a:t>
            </a:r>
            <a:endParaRPr lang="en-CA" sz="5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04F90-EC4D-4488-80F7-4AA60B63BEAC}"/>
              </a:ext>
            </a:extLst>
          </p:cNvPr>
          <p:cNvSpPr txBox="1"/>
          <p:nvPr/>
        </p:nvSpPr>
        <p:spPr>
          <a:xfrm>
            <a:off x="-123037" y="6334770"/>
            <a:ext cx="3082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Lt BT" panose="020B0402020204020303" pitchFamily="34" charset="0"/>
              </a:rPr>
              <a:t>TOM CALLEGARI</a:t>
            </a:r>
            <a:endParaRPr lang="en-CA" sz="28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DB8C0-93EF-4F96-B795-BB5BDCE6E159}"/>
              </a:ext>
            </a:extLst>
          </p:cNvPr>
          <p:cNvSpPr txBox="1"/>
          <p:nvPr/>
        </p:nvSpPr>
        <p:spPr>
          <a:xfrm>
            <a:off x="10292421" y="6334770"/>
            <a:ext cx="19330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Lt BT" panose="020B0402020204020303" pitchFamily="34" charset="0"/>
              </a:rPr>
              <a:t>JULY 2019</a:t>
            </a:r>
            <a:endParaRPr lang="en-CA" sz="28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8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now covered mountain&#10;&#10;Description automatically generated">
            <a:extLst>
              <a:ext uri="{FF2B5EF4-FFF2-40B4-BE49-F238E27FC236}">
                <a16:creationId xmlns:a16="http://schemas.microsoft.com/office/drawing/2014/main" id="{41CE1DFC-3068-48DA-8F0A-DFF2D152F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6FACE-7E6D-4C6A-BD91-D53A42D7173C}"/>
              </a:ext>
            </a:extLst>
          </p:cNvPr>
          <p:cNvSpPr txBox="1"/>
          <p:nvPr/>
        </p:nvSpPr>
        <p:spPr>
          <a:xfrm>
            <a:off x="4555954" y="1905998"/>
            <a:ext cx="344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utura Md BT" panose="020B0602020204020303" pitchFamily="34" charset="0"/>
              </a:rPr>
              <a:t>GLOBAL WEATHER &amp; LATITUDE</a:t>
            </a:r>
            <a:endParaRPr lang="en-CA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1AF66-8C1E-4442-96E0-5961C3AB6A94}"/>
              </a:ext>
            </a:extLst>
          </p:cNvPr>
          <p:cNvSpPr txBox="1"/>
          <p:nvPr/>
        </p:nvSpPr>
        <p:spPr>
          <a:xfrm>
            <a:off x="80222" y="2275331"/>
            <a:ext cx="169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Futura Md BT" panose="020B0602020204020303" pitchFamily="34" charset="0"/>
              </a:rPr>
              <a:t>TOM CALLEGARI</a:t>
            </a:r>
            <a:endParaRPr lang="en-CA" sz="14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065E6-24ED-4454-B2A2-EB827AEB6EC6}"/>
              </a:ext>
            </a:extLst>
          </p:cNvPr>
          <p:cNvSpPr txBox="1"/>
          <p:nvPr/>
        </p:nvSpPr>
        <p:spPr>
          <a:xfrm>
            <a:off x="10780275" y="2275330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Futura Md BT" panose="020B0602020204020303" pitchFamily="34" charset="0"/>
              </a:rPr>
              <a:t>AUGUST 2019</a:t>
            </a:r>
            <a:endParaRPr lang="en-CA" sz="14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BEDE6-5DAA-43C0-ADD7-60105EAC3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14" y="1242354"/>
            <a:ext cx="2880312" cy="84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Futura Lt BT</vt:lpstr>
      <vt:lpstr>Futura Md BT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Callegari</dc:creator>
  <cp:lastModifiedBy>Thomas Callegari</cp:lastModifiedBy>
  <cp:revision>4</cp:revision>
  <dcterms:created xsi:type="dcterms:W3CDTF">2019-08-14T05:37:53Z</dcterms:created>
  <dcterms:modified xsi:type="dcterms:W3CDTF">2019-08-19T02:26:39Z</dcterms:modified>
</cp:coreProperties>
</file>