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56" r:id="rId2"/>
    <p:sldId id="457" r:id="rId3"/>
    <p:sldId id="458" r:id="rId4"/>
    <p:sldId id="4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424" y="62068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520" y="263691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8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35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2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00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56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020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02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62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3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747" y="-130867"/>
            <a:ext cx="4128459" cy="11618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109728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000" b="0" i="0" kern="1200" baseline="0">
          <a:solidFill>
            <a:srgbClr val="006600"/>
          </a:solidFill>
          <a:latin typeface="Futura Md B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Futura Md B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Futura Md B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utura Md B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Futura Md B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Futura Md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0AA0-46F3-4499-9ADF-E810242A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190"/>
            <a:ext cx="8876145" cy="778098"/>
          </a:xfrm>
        </p:spPr>
        <p:txBody>
          <a:bodyPr>
            <a:normAutofit/>
          </a:bodyPr>
          <a:lstStyle/>
          <a:p>
            <a:r>
              <a:rPr lang="en-GB" dirty="0"/>
              <a:t>C7083 – Mini-project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C4F6-1217-46C2-83B9-EBA0731DD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285" y="926320"/>
            <a:ext cx="10625151" cy="53751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Global Malaria dataset – hosted by </a:t>
            </a:r>
            <a:r>
              <a:rPr lang="en-GB" dirty="0" err="1"/>
              <a:t>Wellcome</a:t>
            </a:r>
            <a:r>
              <a:rPr lang="en-GB" dirty="0"/>
              <a:t> Trust</a:t>
            </a:r>
          </a:p>
          <a:p>
            <a:pPr lvl="1"/>
            <a:r>
              <a:rPr lang="en-GB" dirty="0"/>
              <a:t>Three datasets</a:t>
            </a:r>
          </a:p>
          <a:p>
            <a:r>
              <a:rPr lang="en-GB" dirty="0"/>
              <a:t>Selected Malaria Deaths set </a:t>
            </a:r>
          </a:p>
          <a:p>
            <a:pPr lvl="1"/>
            <a:r>
              <a:rPr lang="en-GB" dirty="0"/>
              <a:t>Malaria deaths by country for all ages across the world and time.</a:t>
            </a:r>
          </a:p>
          <a:p>
            <a:pPr lvl="1"/>
            <a:r>
              <a:rPr lang="en-GB" dirty="0"/>
              <a:t>Dictionary </a:t>
            </a:r>
          </a:p>
          <a:p>
            <a:pPr lvl="2"/>
            <a:r>
              <a:rPr lang="en-GB" sz="1800" dirty="0"/>
              <a:t>Entity : country name</a:t>
            </a:r>
          </a:p>
          <a:p>
            <a:pPr lvl="2"/>
            <a:r>
              <a:rPr lang="en-GB" sz="1800" dirty="0"/>
              <a:t>Code : 3 letter code for country (link variable)</a:t>
            </a:r>
          </a:p>
          <a:p>
            <a:pPr lvl="2"/>
            <a:r>
              <a:rPr lang="en-GB" sz="1800" dirty="0"/>
              <a:t>Year : 1990 - 2016</a:t>
            </a:r>
          </a:p>
          <a:p>
            <a:pPr lvl="2"/>
            <a:r>
              <a:rPr lang="en-GB" sz="1800" dirty="0"/>
              <a:t>Deaths - Malaria - Sex: Both - Age: Age-standardized (Rate) (per 100,000 people)”</a:t>
            </a:r>
          </a:p>
          <a:p>
            <a:r>
              <a:rPr lang="en-GB" sz="2600" dirty="0"/>
              <a:t>Objectives</a:t>
            </a:r>
          </a:p>
          <a:p>
            <a:pPr lvl="1"/>
            <a:r>
              <a:rPr lang="en-GB" sz="2200" dirty="0"/>
              <a:t>Produce a static global map plot for 2016 using the Malaria deaths dataset</a:t>
            </a:r>
          </a:p>
          <a:p>
            <a:pPr lvl="1"/>
            <a:r>
              <a:rPr lang="en-GB" sz="2200" dirty="0"/>
              <a:t>Produce an animated global map of changes in Malaria deaths by country for each year 1990 to 2016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AC27A-DA72-40C4-8E94-67F5F07D7CC6}"/>
              </a:ext>
            </a:extLst>
          </p:cNvPr>
          <p:cNvSpPr txBox="1"/>
          <p:nvPr/>
        </p:nvSpPr>
        <p:spPr>
          <a:xfrm>
            <a:off x="4470415" y="5934229"/>
            <a:ext cx="67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1.5 KW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90CF5-76D0-F4A6-4014-17E2E63B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301" y="-29953"/>
            <a:ext cx="2920238" cy="15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6435-6A31-0CFA-E845-8211CBA1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840"/>
            <a:ext cx="10972800" cy="778098"/>
          </a:xfrm>
        </p:spPr>
        <p:txBody>
          <a:bodyPr/>
          <a:lstStyle/>
          <a:p>
            <a:r>
              <a:rPr lang="en-GB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1BE03-3AF8-8615-119F-504DC34D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5998" y="1208188"/>
            <a:ext cx="5384800" cy="4525963"/>
          </a:xfrm>
        </p:spPr>
        <p:txBody>
          <a:bodyPr/>
          <a:lstStyle/>
          <a:p>
            <a:r>
              <a:rPr lang="en-GB" dirty="0"/>
              <a:t>EDA – nothing fancy</a:t>
            </a:r>
          </a:p>
          <a:p>
            <a:r>
              <a:rPr lang="en-GB" dirty="0"/>
              <a:t>Most countries have v few deaths</a:t>
            </a:r>
          </a:p>
          <a:p>
            <a:r>
              <a:rPr lang="en-GB" dirty="0"/>
              <a:t>Deaths concentrated in a small number of countries</a:t>
            </a:r>
          </a:p>
          <a:p>
            <a:endParaRPr lang="en-GB" dirty="0"/>
          </a:p>
          <a:p>
            <a:r>
              <a:rPr lang="en-GB" dirty="0"/>
              <a:t>Density plot non-informative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3546B-5476-EFD6-6DD1-4BB4D320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2" y="1208187"/>
            <a:ext cx="6364796" cy="454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Diagram">
            <a:extLst>
              <a:ext uri="{FF2B5EF4-FFF2-40B4-BE49-F238E27FC236}">
                <a16:creationId xmlns:a16="http://schemas.microsoft.com/office/drawing/2014/main" id="{F7F1FC58-00D2-5DCC-7892-500F52E1F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5" y="108331"/>
            <a:ext cx="9405749" cy="72763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6E8F9-D886-3C5D-6D0F-A2436F1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of malaria deaths 2016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315471-7D90-2732-C737-9FF819A810C3}"/>
              </a:ext>
            </a:extLst>
          </p:cNvPr>
          <p:cNvSpPr txBox="1">
            <a:spLocks/>
          </p:cNvSpPr>
          <p:nvPr/>
        </p:nvSpPr>
        <p:spPr>
          <a:xfrm>
            <a:off x="9193313" y="1565692"/>
            <a:ext cx="27990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Dots proportional to mortality figures</a:t>
            </a:r>
          </a:p>
          <a:p>
            <a:r>
              <a:rPr lang="en-GB" sz="1800" dirty="0"/>
              <a:t>Generally tropical </a:t>
            </a:r>
            <a:r>
              <a:rPr lang="en-GB" sz="1400" dirty="0"/>
              <a:t>(mosquito habitats)</a:t>
            </a:r>
            <a:endParaRPr lang="en-GB" sz="1800" dirty="0"/>
          </a:p>
          <a:p>
            <a:r>
              <a:rPr lang="en-GB" sz="1800" dirty="0"/>
              <a:t>Generally Africa </a:t>
            </a:r>
          </a:p>
          <a:p>
            <a:r>
              <a:rPr lang="en-GB" sz="1800" dirty="0"/>
              <a:t>Some Eastern Med</a:t>
            </a:r>
          </a:p>
          <a:p>
            <a:r>
              <a:rPr lang="en-GB" sz="1800" dirty="0"/>
              <a:t>None in New World </a:t>
            </a:r>
            <a:r>
              <a:rPr lang="en-GB" sz="1400" dirty="0"/>
              <a:t>?mosquito species</a:t>
            </a:r>
            <a:endParaRPr lang="en-GB" sz="1800" dirty="0"/>
          </a:p>
          <a:p>
            <a:pPr lvl="1"/>
            <a:endParaRPr lang="en-GB" sz="1400" dirty="0"/>
          </a:p>
          <a:p>
            <a:r>
              <a:rPr lang="en-GB" sz="1800" dirty="0"/>
              <a:t>Aesthetics</a:t>
            </a:r>
          </a:p>
          <a:p>
            <a:pPr lvl="1"/>
            <a:r>
              <a:rPr lang="en-GB" sz="1100" dirty="0"/>
              <a:t>Sea blue, land green</a:t>
            </a:r>
          </a:p>
          <a:p>
            <a:pPr lvl="1"/>
            <a:r>
              <a:rPr lang="en-GB" sz="1100" dirty="0"/>
              <a:t>More informative </a:t>
            </a:r>
          </a:p>
          <a:p>
            <a:pPr lvl="1"/>
            <a:r>
              <a:rPr lang="en-GB" sz="1100" dirty="0"/>
              <a:t>Limited junk</a:t>
            </a:r>
          </a:p>
          <a:p>
            <a:pPr lvl="1"/>
            <a:r>
              <a:rPr lang="en-GB" sz="1100" dirty="0"/>
              <a:t>Much better than histogram, etc</a:t>
            </a:r>
          </a:p>
          <a:p>
            <a:r>
              <a:rPr lang="en-GB" sz="1500" dirty="0"/>
              <a:t>Style - Good</a:t>
            </a:r>
          </a:p>
          <a:p>
            <a:r>
              <a:rPr lang="en-GB" sz="1500" dirty="0"/>
              <a:t>Substance - clear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4710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">
            <a:extLst>
              <a:ext uri="{FF2B5EF4-FFF2-40B4-BE49-F238E27FC236}">
                <a16:creationId xmlns:a16="http://schemas.microsoft.com/office/drawing/2014/main" id="{2FC88D26-DFFB-A02B-6B27-BAEFF1297B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" y="203201"/>
            <a:ext cx="11087417" cy="647469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B76A4-6DE8-2F75-B816-3FAF54B2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91" y="13945"/>
            <a:ext cx="10972800" cy="778098"/>
          </a:xfrm>
        </p:spPr>
        <p:txBody>
          <a:bodyPr/>
          <a:lstStyle/>
          <a:p>
            <a:r>
              <a:rPr lang="en-GB" dirty="0"/>
              <a:t>Dynamic map for 1990-2016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F0E07AB-5F60-9C1B-0CBC-A5EBC430BFB9}"/>
              </a:ext>
            </a:extLst>
          </p:cNvPr>
          <p:cNvSpPr txBox="1">
            <a:spLocks/>
          </p:cNvSpPr>
          <p:nvPr/>
        </p:nvSpPr>
        <p:spPr>
          <a:xfrm>
            <a:off x="9079344" y="1208188"/>
            <a:ext cx="28914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928E01D-4A0E-AA3B-203C-777D3F288CAE}"/>
              </a:ext>
            </a:extLst>
          </p:cNvPr>
          <p:cNvSpPr txBox="1">
            <a:spLocks/>
          </p:cNvSpPr>
          <p:nvPr/>
        </p:nvSpPr>
        <p:spPr>
          <a:xfrm>
            <a:off x="9171708" y="912624"/>
            <a:ext cx="2799089" cy="542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utura Md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Dots change size by year</a:t>
            </a:r>
          </a:p>
          <a:p>
            <a:r>
              <a:rPr lang="en-GB" sz="1800" dirty="0"/>
              <a:t>Generally tropical </a:t>
            </a:r>
            <a:r>
              <a:rPr lang="en-GB" sz="1400" dirty="0"/>
              <a:t>(mosquito habitats)</a:t>
            </a:r>
            <a:endParaRPr lang="en-GB" sz="1800" dirty="0"/>
          </a:p>
          <a:p>
            <a:r>
              <a:rPr lang="en-GB" sz="1800" dirty="0"/>
              <a:t>Generally Africa </a:t>
            </a:r>
          </a:p>
          <a:p>
            <a:r>
              <a:rPr lang="en-GB" sz="1800" dirty="0"/>
              <a:t>Some Eastern Med</a:t>
            </a:r>
          </a:p>
          <a:p>
            <a:r>
              <a:rPr lang="en-GB" sz="1800" dirty="0"/>
              <a:t>Could improve</a:t>
            </a:r>
          </a:p>
          <a:p>
            <a:pPr lvl="1"/>
            <a:r>
              <a:rPr lang="en-GB" sz="1400" dirty="0"/>
              <a:t>Could unify country colours</a:t>
            </a:r>
          </a:p>
          <a:p>
            <a:pPr lvl="1"/>
            <a:endParaRPr lang="en-GB" sz="1400" dirty="0"/>
          </a:p>
          <a:p>
            <a:r>
              <a:rPr lang="en-GB" sz="1800" dirty="0"/>
              <a:t>Aesthetics</a:t>
            </a:r>
          </a:p>
          <a:p>
            <a:pPr lvl="1"/>
            <a:r>
              <a:rPr lang="en-GB" sz="1100" dirty="0"/>
              <a:t>Sea blue, land muddled</a:t>
            </a:r>
          </a:p>
          <a:p>
            <a:pPr lvl="1"/>
            <a:r>
              <a:rPr lang="en-GB" sz="1100" dirty="0"/>
              <a:t>Little information added </a:t>
            </a:r>
          </a:p>
          <a:p>
            <a:pPr lvl="1"/>
            <a:r>
              <a:rPr lang="en-GB" sz="1100" dirty="0"/>
              <a:t>Limited junk</a:t>
            </a:r>
          </a:p>
          <a:p>
            <a:pPr lvl="1"/>
            <a:r>
              <a:rPr lang="en-GB" sz="1100" dirty="0"/>
              <a:t>Much better than histogram, etc</a:t>
            </a:r>
          </a:p>
          <a:p>
            <a:r>
              <a:rPr lang="en-GB" sz="1500" dirty="0"/>
              <a:t>Style – OK </a:t>
            </a:r>
          </a:p>
          <a:p>
            <a:r>
              <a:rPr lang="en-GB" sz="1500" dirty="0"/>
              <a:t>Substance </a:t>
            </a:r>
          </a:p>
          <a:p>
            <a:pPr lvl="1"/>
            <a:r>
              <a:rPr lang="en-GB" sz="1100" dirty="0"/>
              <a:t>? Not much added </a:t>
            </a:r>
          </a:p>
          <a:p>
            <a:pPr lvl="1"/>
            <a:r>
              <a:rPr lang="en-GB" sz="1100" dirty="0"/>
              <a:t>? Academic bling?</a:t>
            </a:r>
          </a:p>
          <a:p>
            <a:pPr lvl="1"/>
            <a:endParaRPr lang="en-GB" sz="1100" dirty="0"/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99150781"/>
      </p:ext>
    </p:extLst>
  </p:cSld>
  <p:clrMapOvr>
    <a:masterClrMapping/>
  </p:clrMapOvr>
</p:sld>
</file>

<file path=ppt/theme/theme1.xml><?xml version="1.0" encoding="utf-8"?>
<a:theme xmlns:a="http://schemas.openxmlformats.org/drawingml/2006/main" name="Chalcombe New Powerpoin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231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Abadi</vt:lpstr>
      <vt:lpstr>Arial</vt:lpstr>
      <vt:lpstr>Futura Md BT</vt:lpstr>
      <vt:lpstr>Chalcombe New Powerpoint</vt:lpstr>
      <vt:lpstr>C7083 – Mini-project</vt:lpstr>
      <vt:lpstr>EDA</vt:lpstr>
      <vt:lpstr>Pattern of malaria deaths 2016</vt:lpstr>
      <vt:lpstr>Dynamic map for 1990-2016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C7083 – Mini-project</dc:title>
  <dc:creator>Tom Chamberlain</dc:creator>
  <cp:lastModifiedBy>Tom Chamberlain</cp:lastModifiedBy>
  <cp:revision>3</cp:revision>
  <dcterms:created xsi:type="dcterms:W3CDTF">2023-01-13T08:49:51Z</dcterms:created>
  <dcterms:modified xsi:type="dcterms:W3CDTF">2023-01-13T09:44:39Z</dcterms:modified>
</cp:coreProperties>
</file>