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6"/>
    <p:restoredTop sz="94669"/>
  </p:normalViewPr>
  <p:slideViewPr>
    <p:cSldViewPr snapToGrid="0" snapToObjects="1">
      <p:cViewPr varScale="1">
        <p:scale>
          <a:sx n="132" d="100"/>
          <a:sy n="132" d="100"/>
        </p:scale>
        <p:origin x="16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8E802-80C0-6D44-BDA5-F89EFC7BD020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BB022-11E8-E848-B10B-CA2568FD0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9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9E3D8-4B31-BA41-A686-F8D975D24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9EE2E8-5D37-E343-B650-23FF407C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F19871-D8E7-0749-B939-D2E84EFF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B979-19C9-4C4C-8FB8-0FDA0E3038FE}" type="datetime1">
              <a:rPr lang="es-US" smtClean="0"/>
              <a:t>7/18/19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7E34F9-28FF-A943-9A03-0218210D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18610A-6CFE-3B48-AD45-0E41CB26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170EA-224B-5E4B-BBC5-3DC2D4F8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DBD62C-FFF7-0B49-B84F-B519D5963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B99FB-54FE-A444-9543-4B265BDF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0A2B-2AD2-AB41-B60A-274F63053F86}" type="datetime1">
              <a:rPr lang="es-US" smtClean="0"/>
              <a:t>7/18/19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67AACC-7F9A-EA4E-AED8-C9FC8CFE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0E0304-65F2-BD48-8BFB-F1A7851F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32DD42-A24B-1840-B214-33F2B371C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2B63E2-4FF3-E84C-A846-81FAADEF3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F54D8-BE15-BB4B-B4EE-4A8451CF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95C3-FA54-1C48-8E62-800CBBDE6705}" type="datetime1">
              <a:rPr lang="es-US" smtClean="0"/>
              <a:t>7/18/19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3CC66A-2EDF-6943-ABB9-745DC453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359B55-884C-D443-B161-FFB9E162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AE080-9150-4147-8226-7019166F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E4D6D-EA86-F04E-B691-A3F3B1A2C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E6326C-D9DD-B549-BF7D-6FC62268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69F9-E8DF-4441-8782-22811B49D5C3}" type="datetime1">
              <a:rPr lang="es-US" smtClean="0"/>
              <a:t>7/18/19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959B32-6631-0B44-9242-9FACCC3C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13E46-F76B-074A-8219-7D77522C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104B-8068-444D-817D-C2278619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EAFE01-D074-E443-8EBF-A950124FC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A24AC3-3FD8-BC49-8838-5F1E6EDB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C4CD-8388-9845-875F-1055DF9FC2FE}" type="datetime1">
              <a:rPr lang="es-US" smtClean="0"/>
              <a:t>7/18/19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171203-564C-0C46-8901-B7A5D279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6107A-FC57-2B4D-8E29-FAB8319A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0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DB493-25F2-C84A-80FA-6BB0FEE4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1094B-37D6-394E-A520-01EF27F2F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5905B8-746E-8E45-B367-544D57F28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D6402C-2F4D-7945-94D9-CA2B4868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1FEE-1B5D-0146-81B9-FCFC9DD1DB39}" type="datetime1">
              <a:rPr lang="es-US" smtClean="0"/>
              <a:t>7/18/19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EC1FE0-D88D-6F46-81C4-409140D0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F9EB15-B9CB-134E-ACB2-05A7E5D4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0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E841A-80C4-A24C-83E6-8D60864E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4C50B3-1D0B-874A-BF0A-B095AD43B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088039-7338-4148-8892-8CBDBFC12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3A9763-C1F6-8E49-8CB9-7941B46BF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DF6884-312B-3D4A-BA59-E54142BE8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D362F0-8270-D54E-9FF0-94633D8D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3A96-CA40-7E45-A5FE-BB231F9B1206}" type="datetime1">
              <a:rPr lang="es-US" smtClean="0"/>
              <a:t>7/18/19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82343A-32D4-584B-83F9-E1FD77B2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A9E0A9-737B-DC4F-8C26-958B7754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0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D3F6F-858F-D640-AE97-7647FAD4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0689A6-6C66-074A-B2D3-7A663F1A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911C-1006-F44E-BFEB-9992992B4A06}" type="datetime1">
              <a:rPr lang="es-US" smtClean="0"/>
              <a:t>7/18/19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F26FF5-C6E0-F74F-B330-71507B00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BD0138-09D6-8B45-ACC2-51D4387D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138C1A-179A-A443-B6E0-43E05FF6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8A8-5E26-8C46-8EC7-FC0E2F33AD84}" type="datetime1">
              <a:rPr lang="es-US" smtClean="0"/>
              <a:t>7/18/19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77B435-0663-1F4B-A721-4F2D725B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38EB4D-7146-C34A-926E-EE4962E8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7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387DC-1C94-8B42-8C87-1F3F0488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7F3E1-1C11-4A4D-A7EB-6C4987946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852006-4987-AC47-B2F9-1187B3F0E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B1D0F4-0D7F-114E-9194-1A3FA292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34A-1ED9-CB4B-85AB-DB2A26990BAB}" type="datetime1">
              <a:rPr lang="es-US" smtClean="0"/>
              <a:t>7/18/19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29065C-759C-2F49-AC7B-04ED808B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419351-4261-0C4C-A3C2-6B86438A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A5925-46A5-6749-90F5-182E9190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A2C41D-59BF-5646-9D4E-DBDC64E50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11D081-0609-0048-B012-680EFFBE2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9D4851-1B55-7B40-861A-D556D131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B650-5DD2-5648-A2EF-DE0C105D3592}" type="datetime1">
              <a:rPr lang="es-US" smtClean="0"/>
              <a:t>7/18/19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A870AD-C47F-A14D-9401-877AA33B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2EC1A1-B3D2-274F-9F61-773B5D73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9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E46854-F16F-5740-80CE-D15D5D5E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6E16C3-C9B9-2D49-950B-C7BB6DD2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6980C-E771-DC4F-BE65-EFC6C3FD4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596E-9D46-6A4B-BA0D-37ECE0A65B25}" type="datetime1">
              <a:rPr lang="es-US" smtClean="0"/>
              <a:t>7/18/19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6AA4C6-7B4E-8941-8C24-4119D391C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E06C8-2B8D-564E-932C-319CC4153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0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4B30B-349F-6F47-8AB9-FDFD59F1D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Breakfastclub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4AB0EB-CD67-F546-B92D-B5F1B7467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Multi-agent based classroom simulator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manuel.pasieka@protonmail.ch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66C5DB-0613-E64F-8983-1CFFC317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1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190516-5B47-184A-A31C-E1861585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9</a:t>
            </a:fld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EB4529E-610D-8D47-8927-701245AE0A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94DF37-7F69-0D49-AA0A-69F41F06AC24}"/>
              </a:ext>
            </a:extLst>
          </p:cNvPr>
          <p:cNvCxnSpPr>
            <a:cxnSpLocks/>
          </p:cNvCxnSpPr>
          <p:nvPr/>
        </p:nvCxnSpPr>
        <p:spPr>
          <a:xfrm>
            <a:off x="727509" y="1318654"/>
            <a:ext cx="1045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5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190516-5B47-184A-A31C-E1861585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10</a:t>
            </a:fld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EB4529E-610D-8D47-8927-701245AE0A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Outlook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94DF37-7F69-0D49-AA0A-69F41F06AC24}"/>
              </a:ext>
            </a:extLst>
          </p:cNvPr>
          <p:cNvCxnSpPr>
            <a:cxnSpLocks/>
          </p:cNvCxnSpPr>
          <p:nvPr/>
        </p:nvCxnSpPr>
        <p:spPr>
          <a:xfrm>
            <a:off x="727509" y="1318654"/>
            <a:ext cx="1045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74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190516-5B47-184A-A31C-E1861585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11</a:t>
            </a:fld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EB4529E-610D-8D47-8927-701245AE0A5A}"/>
              </a:ext>
            </a:extLst>
          </p:cNvPr>
          <p:cNvSpPr txBox="1">
            <a:spLocks/>
          </p:cNvSpPr>
          <p:nvPr/>
        </p:nvSpPr>
        <p:spPr>
          <a:xfrm>
            <a:off x="838200" y="29158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0DD2C71-9051-984B-BE6F-040C53A2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289" y="507923"/>
            <a:ext cx="3232559" cy="63740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2C8ED9D-A57E-844B-BF3C-2D53CCED9566}"/>
              </a:ext>
            </a:extLst>
          </p:cNvPr>
          <p:cNvSpPr txBox="1"/>
          <p:nvPr/>
        </p:nvSpPr>
        <p:spPr>
          <a:xfrm>
            <a:off x="4735630" y="1192755"/>
            <a:ext cx="4355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/>
              <a:t>Máster Universitario en Inteligencia Artificial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F3A3C9-35E2-6E4D-9C1A-E0709994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711" y="2222063"/>
            <a:ext cx="1235777" cy="16947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CF11DD8-95AD-9A47-892B-5051883BF96E}"/>
              </a:ext>
            </a:extLst>
          </p:cNvPr>
          <p:cNvSpPr txBox="1"/>
          <p:nvPr/>
        </p:nvSpPr>
        <p:spPr>
          <a:xfrm>
            <a:off x="4686493" y="2762080"/>
            <a:ext cx="317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Prof. Dr. Michael </a:t>
            </a:r>
            <a:r>
              <a:rPr lang="en-US" dirty="0" err="1"/>
              <a:t>Kickmeier</a:t>
            </a:r>
            <a:r>
              <a:rPr lang="en-US" dirty="0"/>
              <a:t>-Rust</a:t>
            </a:r>
          </a:p>
          <a:p>
            <a:r>
              <a:rPr lang="en-US" dirty="0"/>
              <a:t>(Supervisor)</a:t>
            </a:r>
          </a:p>
        </p:txBody>
      </p:sp>
    </p:spTree>
    <p:extLst>
      <p:ext uri="{BB962C8B-B14F-4D97-AF65-F5344CB8AC3E}">
        <p14:creationId xmlns:p14="http://schemas.microsoft.com/office/powerpoint/2010/main" val="343480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75884-E00F-CB4F-BD68-56AAC40B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90" y="2766218"/>
            <a:ext cx="8354820" cy="1325563"/>
          </a:xfrm>
        </p:spPr>
        <p:txBody>
          <a:bodyPr>
            <a:normAutofit/>
          </a:bodyPr>
          <a:lstStyle/>
          <a:p>
            <a:r>
              <a:rPr lang="en-US" dirty="0"/>
              <a:t>How different personalities effect</a:t>
            </a:r>
            <a:br>
              <a:rPr lang="en-US" dirty="0"/>
            </a:br>
            <a:r>
              <a:rPr lang="en-US" dirty="0"/>
              <a:t>classroom attention and happiness?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80C237-6661-DC45-9AC6-F8176346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0127D7B-3CB3-7246-A007-9D727869D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197" y="1557769"/>
            <a:ext cx="6843348" cy="3479359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95490B8-8F40-2742-ADA7-CB4C80A71E16}"/>
              </a:ext>
            </a:extLst>
          </p:cNvPr>
          <p:cNvSpPr txBox="1"/>
          <p:nvPr/>
        </p:nvSpPr>
        <p:spPr>
          <a:xfrm>
            <a:off x="2674326" y="5156021"/>
            <a:ext cx="6843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Unity3D based multi-agent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Agent behavior is based on OCEAN (Big Five) Personality Trait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attention, happiness and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personality profiles are compared to each other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22E069A-285C-C447-8783-10236175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2</a:t>
            </a:fld>
            <a:endParaRPr lang="en-US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1C88744-A278-F049-A48E-B28DB9E3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1"/>
              <a:t>Breakfastclub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3E25F6D-19DA-214F-A1ED-F8EEF39EEB16}"/>
              </a:ext>
            </a:extLst>
          </p:cNvPr>
          <p:cNvCxnSpPr>
            <a:cxnSpLocks/>
          </p:cNvCxnSpPr>
          <p:nvPr/>
        </p:nvCxnSpPr>
        <p:spPr>
          <a:xfrm>
            <a:off x="727509" y="1318654"/>
            <a:ext cx="1045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13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F6282-0252-ED48-A62B-4C4C7C63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446A80-4566-7045-9E9B-7BC5E883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09" y="2684237"/>
            <a:ext cx="3165909" cy="2674036"/>
          </a:xfrm>
        </p:spPr>
        <p:txBody>
          <a:bodyPr/>
          <a:lstStyle/>
          <a:p>
            <a:r>
              <a:rPr lang="en-US" dirty="0"/>
              <a:t>Chat</a:t>
            </a:r>
          </a:p>
          <a:p>
            <a:r>
              <a:rPr lang="en-US" dirty="0"/>
              <a:t>Take a break</a:t>
            </a:r>
          </a:p>
          <a:p>
            <a:r>
              <a:rPr lang="en-US" dirty="0"/>
              <a:t>Study alone</a:t>
            </a:r>
          </a:p>
          <a:p>
            <a:r>
              <a:rPr lang="en-US" dirty="0"/>
              <a:t>Study in groups</a:t>
            </a:r>
          </a:p>
          <a:p>
            <a:r>
              <a:rPr lang="en-US" dirty="0"/>
              <a:t>Quarrel/Argue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73C830A-05BB-2340-8140-9E1CC8EBB8F4}"/>
              </a:ext>
            </a:extLst>
          </p:cNvPr>
          <p:cNvSpPr txBox="1">
            <a:spLocks/>
          </p:cNvSpPr>
          <p:nvPr/>
        </p:nvSpPr>
        <p:spPr>
          <a:xfrm>
            <a:off x="4370671" y="2684237"/>
            <a:ext cx="2242687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Motivation</a:t>
            </a:r>
          </a:p>
          <a:p>
            <a:r>
              <a:rPr lang="en-US" dirty="0"/>
              <a:t>Happiness</a:t>
            </a:r>
          </a:p>
          <a:p>
            <a:r>
              <a:rPr lang="en-US" dirty="0"/>
              <a:t>Attention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C9FE68C9-D6E3-8F42-9919-96327479AC0A}"/>
              </a:ext>
            </a:extLst>
          </p:cNvPr>
          <p:cNvSpPr/>
          <p:nvPr/>
        </p:nvSpPr>
        <p:spPr>
          <a:xfrm>
            <a:off x="4284045" y="1989063"/>
            <a:ext cx="2415941" cy="590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Internal States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BF86D676-28DA-434B-BCE1-2B99DF393D4B}"/>
              </a:ext>
            </a:extLst>
          </p:cNvPr>
          <p:cNvSpPr/>
          <p:nvPr/>
        </p:nvSpPr>
        <p:spPr>
          <a:xfrm>
            <a:off x="727509" y="1989063"/>
            <a:ext cx="2415941" cy="5904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Behavior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7075451-99A6-DE45-82A3-69461A87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3</a:t>
            </a:fld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2799303-3C3E-6645-A29D-7B1B86F5B4F2}"/>
              </a:ext>
            </a:extLst>
          </p:cNvPr>
          <p:cNvSpPr txBox="1">
            <a:spLocks/>
          </p:cNvSpPr>
          <p:nvPr/>
        </p:nvSpPr>
        <p:spPr>
          <a:xfrm>
            <a:off x="7840581" y="2684237"/>
            <a:ext cx="3165909" cy="2674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Openness</a:t>
            </a:r>
          </a:p>
          <a:p>
            <a:r>
              <a:rPr lang="en-US" dirty="0"/>
              <a:t>Conscientiousness</a:t>
            </a:r>
          </a:p>
          <a:p>
            <a:r>
              <a:rPr lang="en-US" dirty="0"/>
              <a:t>Extraversion</a:t>
            </a:r>
          </a:p>
          <a:p>
            <a:r>
              <a:rPr lang="en-US" dirty="0"/>
              <a:t>Agreeableness</a:t>
            </a:r>
          </a:p>
          <a:p>
            <a:r>
              <a:rPr lang="en-US" dirty="0"/>
              <a:t>Neuroticism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A8D58DB7-ABFF-3145-B28A-CCC580B0B183}"/>
              </a:ext>
            </a:extLst>
          </p:cNvPr>
          <p:cNvSpPr/>
          <p:nvPr/>
        </p:nvSpPr>
        <p:spPr>
          <a:xfrm>
            <a:off x="7840581" y="1989063"/>
            <a:ext cx="2415941" cy="59049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Personality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0CC4695-453B-B448-A8C5-7C618AB3114D}"/>
              </a:ext>
            </a:extLst>
          </p:cNvPr>
          <p:cNvCxnSpPr>
            <a:cxnSpLocks/>
          </p:cNvCxnSpPr>
          <p:nvPr/>
        </p:nvCxnSpPr>
        <p:spPr>
          <a:xfrm>
            <a:off x="727509" y="1318654"/>
            <a:ext cx="1045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4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9265D-869F-634D-A965-828B41E3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OCEAN – Personality Trait Model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005814-8B7D-0640-B6F3-C31855E1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4</a:t>
            </a:fld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FF51875-31BE-B846-9EE2-446CE049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516" y="1854808"/>
            <a:ext cx="8648968" cy="3684538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0A55639-67BA-464F-8B79-7CDB04C62BAB}"/>
              </a:ext>
            </a:extLst>
          </p:cNvPr>
          <p:cNvCxnSpPr>
            <a:cxnSpLocks/>
          </p:cNvCxnSpPr>
          <p:nvPr/>
        </p:nvCxnSpPr>
        <p:spPr>
          <a:xfrm>
            <a:off x="727509" y="1318654"/>
            <a:ext cx="1045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2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CA6A83-75B4-304A-91AC-15DBAEA2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5</a:t>
            </a:fld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0036034-B347-7C4A-B85D-64FAA99C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Three phase Analysis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C8E3B2-055F-C24C-8040-B43EAE7C2E76}"/>
              </a:ext>
            </a:extLst>
          </p:cNvPr>
          <p:cNvCxnSpPr>
            <a:cxnSpLocks/>
          </p:cNvCxnSpPr>
          <p:nvPr/>
        </p:nvCxnSpPr>
        <p:spPr>
          <a:xfrm>
            <a:off x="727509" y="1318654"/>
            <a:ext cx="1045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983A993-31DB-4444-834D-0430BDF16BDA}"/>
              </a:ext>
            </a:extLst>
          </p:cNvPr>
          <p:cNvSpPr txBox="1"/>
          <p:nvPr/>
        </p:nvSpPr>
        <p:spPr>
          <a:xfrm>
            <a:off x="1629343" y="4573956"/>
            <a:ext cx="248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behavior of one set of agents?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BA057BC-CE32-6844-9B0E-61F1FDC6B010}"/>
              </a:ext>
            </a:extLst>
          </p:cNvPr>
          <p:cNvSpPr txBox="1"/>
          <p:nvPr/>
        </p:nvSpPr>
        <p:spPr>
          <a:xfrm>
            <a:off x="4657255" y="4568164"/>
            <a:ext cx="2480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average happiness and attention of a combination of personalities?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B855519-EA59-E944-A361-5AAD9C1FC9B5}"/>
              </a:ext>
            </a:extLst>
          </p:cNvPr>
          <p:cNvSpPr txBox="1"/>
          <p:nvPr/>
        </p:nvSpPr>
        <p:spPr>
          <a:xfrm>
            <a:off x="7685167" y="4551988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different personality combinations compare to each other?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6564D4A-9B9D-6D41-B30B-F6F6DEF26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43" y="1998694"/>
            <a:ext cx="8301429" cy="21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1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190516-5B47-184A-A31C-E1861585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6</a:t>
            </a:fld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EB4529E-610D-8D47-8927-701245AE0A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Simulation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94DF37-7F69-0D49-AA0A-69F41F06AC24}"/>
              </a:ext>
            </a:extLst>
          </p:cNvPr>
          <p:cNvCxnSpPr>
            <a:cxnSpLocks/>
          </p:cNvCxnSpPr>
          <p:nvPr/>
        </p:nvCxnSpPr>
        <p:spPr>
          <a:xfrm>
            <a:off x="727509" y="1318654"/>
            <a:ext cx="1045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46FFB26E-0F19-0344-81DF-2CE45FB0E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0" y="1902442"/>
            <a:ext cx="11831059" cy="35550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C3E4C2F-B361-1543-9E92-BB326B5AC4A4}"/>
              </a:ext>
            </a:extLst>
          </p:cNvPr>
          <p:cNvSpPr txBox="1"/>
          <p:nvPr/>
        </p:nvSpPr>
        <p:spPr>
          <a:xfrm>
            <a:off x="8126395" y="546072"/>
            <a:ext cx="248064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is the behavior of one set of agents?</a:t>
            </a:r>
          </a:p>
        </p:txBody>
      </p:sp>
    </p:spTree>
    <p:extLst>
      <p:ext uri="{BB962C8B-B14F-4D97-AF65-F5344CB8AC3E}">
        <p14:creationId xmlns:p14="http://schemas.microsoft.com/office/powerpoint/2010/main" val="295624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190516-5B47-184A-A31C-E1861585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7</a:t>
            </a:fld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EB4529E-610D-8D47-8927-701245AE0A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Experiment</a:t>
            </a:r>
            <a:endParaRPr lang="en-US" sz="2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94DF37-7F69-0D49-AA0A-69F41F06AC24}"/>
              </a:ext>
            </a:extLst>
          </p:cNvPr>
          <p:cNvCxnSpPr>
            <a:cxnSpLocks/>
          </p:cNvCxnSpPr>
          <p:nvPr/>
        </p:nvCxnSpPr>
        <p:spPr>
          <a:xfrm>
            <a:off x="727509" y="1318654"/>
            <a:ext cx="1045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9D377B0F-0BEE-1441-9BB5-151FEC57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82" y="1690688"/>
            <a:ext cx="10515599" cy="454917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7B5299D-20F2-F145-AA14-E99A92171E89}"/>
              </a:ext>
            </a:extLst>
          </p:cNvPr>
          <p:cNvSpPr txBox="1"/>
          <p:nvPr/>
        </p:nvSpPr>
        <p:spPr>
          <a:xfrm>
            <a:off x="7651514" y="257974"/>
            <a:ext cx="348571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is the average happiness and attention of a combination of personalities?</a:t>
            </a:r>
          </a:p>
        </p:txBody>
      </p:sp>
    </p:spTree>
    <p:extLst>
      <p:ext uri="{BB962C8B-B14F-4D97-AF65-F5344CB8AC3E}">
        <p14:creationId xmlns:p14="http://schemas.microsoft.com/office/powerpoint/2010/main" val="93973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190516-5B47-184A-A31C-E1861585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8</a:t>
            </a:fld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EB4529E-610D-8D47-8927-701245AE0A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Study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94DF37-7F69-0D49-AA0A-69F41F06AC24}"/>
              </a:ext>
            </a:extLst>
          </p:cNvPr>
          <p:cNvCxnSpPr>
            <a:cxnSpLocks/>
          </p:cNvCxnSpPr>
          <p:nvPr/>
        </p:nvCxnSpPr>
        <p:spPr>
          <a:xfrm>
            <a:off x="727509" y="1318654"/>
            <a:ext cx="1045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8390E9BA-B123-C948-B565-3C17A5EC752C}"/>
              </a:ext>
            </a:extLst>
          </p:cNvPr>
          <p:cNvSpPr txBox="1"/>
          <p:nvPr/>
        </p:nvSpPr>
        <p:spPr>
          <a:xfrm>
            <a:off x="8368560" y="365125"/>
            <a:ext cx="2743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do different personality combinations compare to each other?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F6FD9E5-3139-B24E-AB40-396D33B16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04" y="2010285"/>
            <a:ext cx="9674192" cy="352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93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5322</TotalTime>
  <Words>182</Words>
  <Application>Microsoft Macintosh PowerPoint</Application>
  <PresentationFormat>Panorámica</PresentationFormat>
  <Paragraphs>57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Breakfastclub</vt:lpstr>
      <vt:lpstr>How different personalities effect classroom attention and happiness?</vt:lpstr>
      <vt:lpstr>Breakfastclub</vt:lpstr>
      <vt:lpstr>The Agents</vt:lpstr>
      <vt:lpstr>OCEAN – Personality Trait Model</vt:lpstr>
      <vt:lpstr>Three phase Analysis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Pasieka</dc:creator>
  <cp:lastModifiedBy>Pasieka,Manuel</cp:lastModifiedBy>
  <cp:revision>19</cp:revision>
  <cp:lastPrinted>2019-07-19T15:11:12Z</cp:lastPrinted>
  <dcterms:created xsi:type="dcterms:W3CDTF">2019-07-18T18:31:06Z</dcterms:created>
  <dcterms:modified xsi:type="dcterms:W3CDTF">2019-07-22T11:20:57Z</dcterms:modified>
</cp:coreProperties>
</file>