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001"/>
    <a:srgbClr val="3318FF"/>
    <a:srgbClr val="C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>
        <p:scale>
          <a:sx n="100" d="100"/>
          <a:sy n="100" d="100"/>
        </p:scale>
        <p:origin x="-811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C5694-B9B1-4A6B-A43F-3669832DA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A1458C-A913-4A80-B870-FAAB30E28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9075E5-BB11-440A-ABE3-5882B95F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614B-38C9-4E27-AE76-4BD141EC605C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AC0571-CD1F-4058-8CE9-4897CF25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A06FF0-4A77-43C2-B34A-0F9F9703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50E8-43A6-4FFE-B060-06FCEE24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74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624B7-207C-4AF3-9EF6-F5CB3B50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F076A3-32E4-4007-AE4F-E87E81477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C8AA99-BC53-43A5-8ED3-A9ED4552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614B-38C9-4E27-AE76-4BD141EC605C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8FEC9F-0B89-451C-9CFE-E2F71D67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4B985-FF5E-4A88-8265-6CEBB8AD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50E8-43A6-4FFE-B060-06FCEE24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06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0E60CB-C1F5-4E1E-8F01-03620F069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EFCBF2-FEE9-49C3-87DD-61381BF7B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3D68F0-707E-4EBC-9CF6-45AD4B83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614B-38C9-4E27-AE76-4BD141EC605C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CBD76-08BB-4A3C-921A-B08C7371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79C70-CBE2-41B6-A5E1-E8C988F5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50E8-43A6-4FFE-B060-06FCEE24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67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A5AC6-DF71-4059-B814-77639936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92ACB1-273B-48CA-8D34-AFD973003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C27A9-8D4F-4D64-96E0-01171525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614B-38C9-4E27-AE76-4BD141EC605C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53D4D6-31B8-4CB7-BC6D-8FFAB9DB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C94EE5-17B8-48EA-8F95-A7A2123F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50E8-43A6-4FFE-B060-06FCEE24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25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57CD6-B8CE-4A55-AED3-C054DF00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C00F27-AC35-4579-BF59-D6772B163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184C5-C010-4E48-B483-E6127E9D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614B-38C9-4E27-AE76-4BD141EC605C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298CE-CAAC-4000-B006-E50E5CBB9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C7FD3-84E4-47D4-BAB7-01F41C71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50E8-43A6-4FFE-B060-06FCEE24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79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A5AEF-6673-4D8C-B28F-40FD11A0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2F75C-A221-416C-B52E-E365EE10C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DFE00E-9184-4C06-B4AE-DCBD129D9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A35755-E5AE-478D-A328-61BA6042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614B-38C9-4E27-AE76-4BD141EC605C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273E90-CFB9-42A3-ABCF-F9138315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D46E6C-8232-4DB3-87DB-C87DB117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50E8-43A6-4FFE-B060-06FCEE24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88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2AD11-6881-4345-B00A-C7DB5501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6F714C-7754-4EDB-93D1-7F8B0333F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74898B-1F3F-4139-891E-9A4206638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B1ED7A-D8BA-4D3E-9C77-6513AD6B4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F1978F-74B0-46D6-BAD2-C74947728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FFC765-6FB1-4097-8B4C-4AB87B9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614B-38C9-4E27-AE76-4BD141EC605C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FE30BB-771E-4CF8-B991-B6BA08C3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5C12D9-15DE-46A0-896A-FF324008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50E8-43A6-4FFE-B060-06FCEE24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64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903F5-3309-443A-BEDC-06DFAE8C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969E6D-AF17-42C6-B45E-67204618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614B-38C9-4E27-AE76-4BD141EC605C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F128F0-0F74-4AE9-8BCF-6CA3A8B0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964CE0-5692-4569-91B6-3463D8A4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50E8-43A6-4FFE-B060-06FCEE24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99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F05C1C-7E1B-4B7D-A15F-B751914C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614B-38C9-4E27-AE76-4BD141EC605C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4D18AB-63DA-4E83-BFDF-4C80071C2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D8CC46-73C3-42E3-85DB-3BD6D8FD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50E8-43A6-4FFE-B060-06FCEE24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66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1FBA1-D114-4C9D-B4E5-36A5E970A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61583-C61A-4AD1-8B8C-1608BE2BF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88C20E-46A1-4B09-8064-78AF55F9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09C35A-6D20-4388-B7A2-E7A471CB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614B-38C9-4E27-AE76-4BD141EC605C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235B93-8B35-4DAD-A0CD-62EEBF41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CEF15D-CA96-4F0A-B5C9-0552F191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50E8-43A6-4FFE-B060-06FCEE24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39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5F491-5EF3-4D25-970E-F8651648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284055-B99A-4D79-8ECF-D99F9A1B6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CC8D7F-2D09-45AF-B8A1-063F78362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8B1930-CAA4-4D43-B222-1515011E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614B-38C9-4E27-AE76-4BD141EC605C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E14994-41BE-4CC4-B303-42A08587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89B1F5-6C70-47A2-B269-EDDAC3CC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50E8-43A6-4FFE-B060-06FCEE24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90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8D2C6D-2F48-49B0-9665-D1EF7E1C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FC78AA-CB64-4963-B671-BCF288BBB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518BD8-2B2C-4865-9025-FB045D1D1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B614B-38C9-4E27-AE76-4BD141EC605C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56A6FA-4300-41F6-A745-2B1A5732A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77AC04-1C36-412D-A9B9-27008F4E4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250E8-43A6-4FFE-B060-06FCEE24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35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58BB5EC0-AAB4-44D8-927A-E4093452C8E5}"/>
              </a:ext>
            </a:extLst>
          </p:cNvPr>
          <p:cNvGrpSpPr/>
          <p:nvPr/>
        </p:nvGrpSpPr>
        <p:grpSpPr>
          <a:xfrm>
            <a:off x="2293620" y="2286000"/>
            <a:ext cx="1310640" cy="1143000"/>
            <a:chOff x="2293620" y="2286000"/>
            <a:chExt cx="1310640" cy="1143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E6BA71B-DC88-4CDA-B35A-43DE970DC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684" y="2286000"/>
              <a:ext cx="1095375" cy="114300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820E7CE-36E8-4E73-A914-1899AF936067}"/>
                </a:ext>
              </a:extLst>
            </p:cNvPr>
            <p:cNvSpPr/>
            <p:nvPr/>
          </p:nvSpPr>
          <p:spPr>
            <a:xfrm>
              <a:off x="2293620" y="2743200"/>
              <a:ext cx="1310640" cy="685800"/>
            </a:xfrm>
            <a:prstGeom prst="rect">
              <a:avLst/>
            </a:prstGeom>
            <a:solidFill>
              <a:srgbClr val="C9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127F600-91E1-4313-9149-03198E2ABF39}"/>
              </a:ext>
            </a:extLst>
          </p:cNvPr>
          <p:cNvGrpSpPr/>
          <p:nvPr/>
        </p:nvGrpSpPr>
        <p:grpSpPr>
          <a:xfrm>
            <a:off x="6201999" y="2286000"/>
            <a:ext cx="1310640" cy="1143000"/>
            <a:chOff x="6201999" y="2286000"/>
            <a:chExt cx="1310640" cy="1143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E217043-169F-41DE-991C-592B49F20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7257" y="2286000"/>
              <a:ext cx="1000125" cy="1143000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4B48EC0-5EA0-45C1-A6A2-8D8A9F556798}"/>
                </a:ext>
              </a:extLst>
            </p:cNvPr>
            <p:cNvSpPr/>
            <p:nvPr/>
          </p:nvSpPr>
          <p:spPr>
            <a:xfrm>
              <a:off x="6201999" y="2743200"/>
              <a:ext cx="1310640" cy="685800"/>
            </a:xfrm>
            <a:prstGeom prst="rect">
              <a:avLst/>
            </a:prstGeom>
            <a:solidFill>
              <a:srgbClr val="C9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8BF36F57-E846-4B72-9DD8-759E14F97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80" y="509721"/>
            <a:ext cx="1736100" cy="2397471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DA00BEC1-163B-47CF-AC7F-64C009776F44}"/>
              </a:ext>
            </a:extLst>
          </p:cNvPr>
          <p:cNvSpPr/>
          <p:nvPr/>
        </p:nvSpPr>
        <p:spPr>
          <a:xfrm>
            <a:off x="2813839" y="4198620"/>
            <a:ext cx="135101" cy="129540"/>
          </a:xfrm>
          <a:prstGeom prst="ellipse">
            <a:avLst/>
          </a:prstGeom>
          <a:solidFill>
            <a:srgbClr val="331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D188491-93E8-49D5-97AF-FE3D3ADBFE20}"/>
              </a:ext>
            </a:extLst>
          </p:cNvPr>
          <p:cNvSpPr/>
          <p:nvPr/>
        </p:nvSpPr>
        <p:spPr>
          <a:xfrm>
            <a:off x="3728239" y="4164330"/>
            <a:ext cx="135101" cy="129540"/>
          </a:xfrm>
          <a:prstGeom prst="ellipse">
            <a:avLst/>
          </a:prstGeom>
          <a:solidFill>
            <a:srgbClr val="FE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48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YF Z</dc:creator>
  <cp:lastModifiedBy>YF Z</cp:lastModifiedBy>
  <cp:revision>1</cp:revision>
  <dcterms:created xsi:type="dcterms:W3CDTF">2022-12-12T00:41:44Z</dcterms:created>
  <dcterms:modified xsi:type="dcterms:W3CDTF">2022-12-12T00:49:15Z</dcterms:modified>
</cp:coreProperties>
</file>