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300" d="100"/>
          <a:sy n="300" d="100"/>
        </p:scale>
        <p:origin x="-1804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38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78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55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46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90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96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55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7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5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9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99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37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3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42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8AEC-001A-457E-A488-1D7025213CF0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9D7133-DD42-42AF-B61B-6BF6FE828F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1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849400-8BAA-4148-BDAB-4FB6BAEC61F4}"/>
              </a:ext>
            </a:extLst>
          </p:cNvPr>
          <p:cNvSpPr/>
          <p:nvPr/>
        </p:nvSpPr>
        <p:spPr>
          <a:xfrm>
            <a:off x="4122995" y="1480682"/>
            <a:ext cx="1449398" cy="1458269"/>
          </a:xfrm>
          <a:prstGeom prst="rect">
            <a:avLst/>
          </a:prstGeom>
          <a:solidFill>
            <a:srgbClr val="FFC000">
              <a:alpha val="10196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1F1154D9-2607-40EA-8325-535A65A2287C}"/>
              </a:ext>
            </a:extLst>
          </p:cNvPr>
          <p:cNvSpPr/>
          <p:nvPr/>
        </p:nvSpPr>
        <p:spPr>
          <a:xfrm>
            <a:off x="4306887" y="2144257"/>
            <a:ext cx="514348" cy="51434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EE342-44BB-492F-89E1-DB97AD13B912}"/>
              </a:ext>
            </a:extLst>
          </p:cNvPr>
          <p:cNvSpPr/>
          <p:nvPr/>
        </p:nvSpPr>
        <p:spPr>
          <a:xfrm>
            <a:off x="4564061" y="1943110"/>
            <a:ext cx="2476336" cy="2387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B1ABECA-A260-44EA-8591-195E2B9BDA0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291864" y="2440099"/>
            <a:ext cx="230289" cy="19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oleil 32">
            <a:extLst>
              <a:ext uri="{FF2B5EF4-FFF2-40B4-BE49-F238E27FC236}">
                <a16:creationId xmlns:a16="http://schemas.microsoft.com/office/drawing/2014/main" id="{F4F6E910-B41B-4B32-B62E-05FBDF6C6520}"/>
              </a:ext>
            </a:extLst>
          </p:cNvPr>
          <p:cNvSpPr/>
          <p:nvPr/>
        </p:nvSpPr>
        <p:spPr>
          <a:xfrm>
            <a:off x="5155088" y="988532"/>
            <a:ext cx="421319" cy="421319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Soleil 33">
            <a:extLst>
              <a:ext uri="{FF2B5EF4-FFF2-40B4-BE49-F238E27FC236}">
                <a16:creationId xmlns:a16="http://schemas.microsoft.com/office/drawing/2014/main" id="{EDA433DF-FD55-4C75-B980-1D04FC8A5C1C}"/>
              </a:ext>
            </a:extLst>
          </p:cNvPr>
          <p:cNvSpPr/>
          <p:nvPr/>
        </p:nvSpPr>
        <p:spPr>
          <a:xfrm>
            <a:off x="3528220" y="2788328"/>
            <a:ext cx="421319" cy="421319"/>
          </a:xfrm>
          <a:prstGeom prst="su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60389F0-51C2-449A-A592-AA858E76CB31}"/>
              </a:ext>
            </a:extLst>
          </p:cNvPr>
          <p:cNvSpPr txBox="1"/>
          <p:nvPr/>
        </p:nvSpPr>
        <p:spPr>
          <a:xfrm>
            <a:off x="5499101" y="1094223"/>
            <a:ext cx="1841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A3BB491-E99A-4E34-9F92-10515AF2AE24}"/>
              </a:ext>
            </a:extLst>
          </p:cNvPr>
          <p:cNvSpPr txBox="1"/>
          <p:nvPr/>
        </p:nvSpPr>
        <p:spPr>
          <a:xfrm>
            <a:off x="3869533" y="2898959"/>
            <a:ext cx="1841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3F1C138-3463-4395-882A-A864B6D43C22}"/>
              </a:ext>
            </a:extLst>
          </p:cNvPr>
          <p:cNvSpPr/>
          <p:nvPr/>
        </p:nvSpPr>
        <p:spPr>
          <a:xfrm>
            <a:off x="5247214" y="1878796"/>
            <a:ext cx="118534" cy="118534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8C9968B-06AD-468F-B363-06B4A5F7D911}"/>
              </a:ext>
            </a:extLst>
          </p:cNvPr>
          <p:cNvSpPr txBox="1"/>
          <p:nvPr/>
        </p:nvSpPr>
        <p:spPr>
          <a:xfrm>
            <a:off x="3458696" y="2509583"/>
            <a:ext cx="1841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accent2"/>
                </a:solidFill>
              </a:rPr>
              <a:t>cos(</a:t>
            </a:r>
            <a:r>
              <a:rPr lang="fr-FR" sz="700" dirty="0" err="1">
                <a:solidFill>
                  <a:schemeClr val="accent2"/>
                </a:solidFill>
              </a:rPr>
              <a:t>theta</a:t>
            </a:r>
            <a:r>
              <a:rPr lang="fr-FR" sz="700" dirty="0">
                <a:solidFill>
                  <a:schemeClr val="accent2"/>
                </a:solidFill>
              </a:rPr>
              <a:t>) &gt; 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1C668E8-F9D8-452E-8682-CB4A374D531F}"/>
              </a:ext>
            </a:extLst>
          </p:cNvPr>
          <p:cNvSpPr txBox="1"/>
          <p:nvPr/>
        </p:nvSpPr>
        <p:spPr>
          <a:xfrm>
            <a:off x="4605969" y="2244122"/>
            <a:ext cx="1841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>
                <a:solidFill>
                  <a:schemeClr val="accent5"/>
                </a:solidFill>
              </a:rPr>
              <a:t>cos(</a:t>
            </a:r>
            <a:r>
              <a:rPr lang="fr-FR" sz="700" dirty="0" err="1">
                <a:solidFill>
                  <a:schemeClr val="accent5"/>
                </a:solidFill>
              </a:rPr>
              <a:t>theta</a:t>
            </a:r>
            <a:r>
              <a:rPr lang="fr-FR" sz="700" dirty="0">
                <a:solidFill>
                  <a:schemeClr val="accent5"/>
                </a:solidFill>
              </a:rPr>
              <a:t>) &lt; 0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AD7B52C-DA9C-4181-BD4F-DCF4858E34F3}"/>
              </a:ext>
            </a:extLst>
          </p:cNvPr>
          <p:cNvCxnSpPr>
            <a:cxnSpLocks/>
            <a:stCxn id="14" idx="7"/>
          </p:cNvCxnSpPr>
          <p:nvPr/>
        </p:nvCxnSpPr>
        <p:spPr>
          <a:xfrm flipV="1">
            <a:off x="4605969" y="2090340"/>
            <a:ext cx="167696" cy="26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AF2B1BC-DB7B-40C5-8CD8-ED3E82477246}"/>
              </a:ext>
            </a:extLst>
          </p:cNvPr>
          <p:cNvSpPr/>
          <p:nvPr/>
        </p:nvSpPr>
        <p:spPr>
          <a:xfrm>
            <a:off x="4504794" y="2338924"/>
            <a:ext cx="118534" cy="118534"/>
          </a:xfrm>
          <a:prstGeom prst="ellipse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483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14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Tom</dc:creator>
  <cp:lastModifiedBy>Tom</cp:lastModifiedBy>
  <cp:revision>4</cp:revision>
  <dcterms:created xsi:type="dcterms:W3CDTF">2025-10-04T07:36:04Z</dcterms:created>
  <dcterms:modified xsi:type="dcterms:W3CDTF">2025-10-04T08:02:06Z</dcterms:modified>
</cp:coreProperties>
</file>