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1655520"/>
            <a:ext cx="6260905" cy="1527050"/>
          </a:xfrm>
        </p:spPr>
        <p:txBody>
          <a:bodyPr/>
          <a:lstStyle/>
          <a:p>
            <a:r>
              <a:rPr lang="en-US" dirty="0"/>
              <a:t>Coursera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7BE9D8-9293-4BEA-8A52-8F62285D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Both cities have a more touristy part around the center of the city: while other parts are more residential: a lot of bakers and bars and less shopping venues. </a:t>
            </a:r>
          </a:p>
        </p:txBody>
      </p:sp>
    </p:spTree>
    <p:extLst>
      <p:ext uri="{BB962C8B-B14F-4D97-AF65-F5344CB8AC3E}">
        <p14:creationId xmlns:p14="http://schemas.microsoft.com/office/powerpoint/2010/main" val="24560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top 10 venues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2E82B-A57D-4D59-8DEC-A849F10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final comparison let us look at the most common venues in Gent and Antwerp.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have coffee shops as the most common venues. Gent seems to be more of a fashion city compared to Antwerp: clothing store is the second most common venue in Gent while in Antwerp it is not even in the top 10. Both cities seem to have a lot of diverse restaurants.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Antwerp seems to have relatively more bars than Gent while Gent has more Cocktail bars.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6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2E82B-A57D-4D59-8DEC-A849F10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Antwerp and Gent indeed seem to have sort of the same pattern of type of neighborhoods/areas in terms of venues: more touristy areas in the center of the city vs more residential areas in the periphery. Based on the clustering I can recommend visiting the centers since these center areas are a lot more diverse.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 between the city in terms of venues are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 more clothing stores in Gent while relatively more plaza’s and bars in Antwerp. For people that like the more small-scale shopping experience I would recommend Gent, while people that like the more shopping center experience I would recommend Antwerp.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bars in Antwerp: If you would like to hang out in the pub or bar, I would recommend Antwerp.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sushi restaurants in Antwerp.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 more lunch opportunities in Gent.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 many juice bars in Gent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 more Spanish restaurants in Gent.</a:t>
            </a:r>
            <a:endParaRPr lang="nl-B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overall, both cities are indeed remarkably similar.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02E82B-A57D-4D59-8DEC-A849F10C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2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a similar cluster pattern and quite a lot of similar venues in the top 10 for Antwerp and Gent. Some small differences can be found and may turn the decision of a potential reader towards a certain city. However just throwing a dice might also work if the differences are of no interest to the potential reader.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to research further differences in experience it can be interesting to take other type of features in consideration, e.g. different types of surface areas, population, amount of tourists, …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a recommendation for one or another city solely based on venues might not be enough for a lot of individuals. 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Belgian cities Antwerp and Gent feel similar, but are they?</a:t>
            </a:r>
          </a:p>
          <a:p>
            <a:r>
              <a:rPr lang="en-US" dirty="0"/>
              <a:t>Are there clear differences?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neighborhoods/areas </a:t>
            </a:r>
          </a:p>
          <a:p>
            <a:r>
              <a:rPr lang="en-US" dirty="0"/>
              <a:t>Fill in empty spaces in the cities</a:t>
            </a:r>
          </a:p>
          <a:p>
            <a:r>
              <a:rPr lang="en-US" dirty="0"/>
              <a:t>Use foursquare API to obtain nearest venues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- Antwerp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inner city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D9C0B-C735-408A-AE23-F19C60E5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52" y="1808225"/>
            <a:ext cx="3838095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- Gent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inner city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EF9B1A-5A65-4FA7-9BD5-F888664B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1808225"/>
            <a:ext cx="340952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6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</a:t>
            </a:r>
          </a:p>
          <a:p>
            <a:r>
              <a:rPr lang="en-US" dirty="0"/>
              <a:t>Elbow method</a:t>
            </a:r>
          </a:p>
          <a:p>
            <a:r>
              <a:rPr lang="en-US" dirty="0"/>
              <a:t>Comparing most common venues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88771-8F3D-4299-ABCB-64DCF39667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218384"/>
            <a:ext cx="3011396" cy="207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22EC5-7EFA-42A5-8A01-4FAE89DE0B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10" y="2266340"/>
            <a:ext cx="3359510" cy="2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2470A-9878-46D7-96B3-AEA0DED100B2}"/>
              </a:ext>
            </a:extLst>
          </p:cNvPr>
          <p:cNvSpPr txBox="1"/>
          <p:nvPr/>
        </p:nvSpPr>
        <p:spPr>
          <a:xfrm>
            <a:off x="4877410" y="1527676"/>
            <a:ext cx="4123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2: Inertia in function of the number of clusters k for </a:t>
            </a: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Gent. 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Optimal number of clusters seems to be 3.</a:t>
            </a: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B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45836-0F41-48E0-A470-BFC5E3E51C4A}"/>
              </a:ext>
            </a:extLst>
          </p:cNvPr>
          <p:cNvSpPr txBox="1"/>
          <p:nvPr/>
        </p:nvSpPr>
        <p:spPr>
          <a:xfrm>
            <a:off x="442454" y="1527676"/>
            <a:ext cx="4123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Inertia in function of the number of clusters k for </a:t>
            </a: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Antwerp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Optimal number of clusters seems to be 2 or 4.</a:t>
            </a: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Antwerp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45836-0F41-48E0-A470-BFC5E3E51C4A}"/>
              </a:ext>
            </a:extLst>
          </p:cNvPr>
          <p:cNvSpPr txBox="1"/>
          <p:nvPr/>
        </p:nvSpPr>
        <p:spPr>
          <a:xfrm>
            <a:off x="296259" y="1373787"/>
            <a:ext cx="41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Results of clustering areas in Antwerp. K = 2.</a:t>
            </a: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75968-8851-4738-BD7D-100297156F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965" y="1735279"/>
            <a:ext cx="2443280" cy="3300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C89B0-80E1-4726-A24A-BF5E724F0E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0157" y="1823850"/>
            <a:ext cx="2743200" cy="3038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621473-30C0-4C40-A619-555ACE6ED1A0}"/>
              </a:ext>
            </a:extLst>
          </p:cNvPr>
          <p:cNvSpPr txBox="1"/>
          <p:nvPr/>
        </p:nvSpPr>
        <p:spPr>
          <a:xfrm>
            <a:off x="4455798" y="1373786"/>
            <a:ext cx="412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Results of clustering areas in Antwerp. K = 4.</a:t>
            </a: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45836-0F41-48E0-A470-BFC5E3E51C4A}"/>
              </a:ext>
            </a:extLst>
          </p:cNvPr>
          <p:cNvSpPr txBox="1"/>
          <p:nvPr/>
        </p:nvSpPr>
        <p:spPr>
          <a:xfrm>
            <a:off x="296259" y="1373787"/>
            <a:ext cx="412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of clustering areas in </a:t>
            </a:r>
            <a:r>
              <a:rPr lang="en-US" sz="1400" b="1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</a:t>
            </a:r>
            <a:r>
              <a:rPr lang="en-US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 = 3.</a:t>
            </a: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nl-BE" sz="1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DCA9CC-5306-42EC-8E20-C2863EF1E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260" y="1741300"/>
            <a:ext cx="3624580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588</Words>
  <Application>Microsoft Office PowerPoint</Application>
  <PresentationFormat>On-screen Show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Coursera Capstone project</vt:lpstr>
      <vt:lpstr>Intro</vt:lpstr>
      <vt:lpstr>Data</vt:lpstr>
      <vt:lpstr>DATA - Antwerp</vt:lpstr>
      <vt:lpstr>DATA - Gent</vt:lpstr>
      <vt:lpstr>Methodology </vt:lpstr>
      <vt:lpstr>Methodology </vt:lpstr>
      <vt:lpstr>Results - Antwerp</vt:lpstr>
      <vt:lpstr>Results - Gent</vt:lpstr>
      <vt:lpstr>Results - Discussion</vt:lpstr>
      <vt:lpstr>Results – top 10 venues</vt:lpstr>
      <vt:lpstr>Discussion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Tom Claessen</cp:lastModifiedBy>
  <cp:revision>137</cp:revision>
  <dcterms:created xsi:type="dcterms:W3CDTF">2013-08-21T19:17:07Z</dcterms:created>
  <dcterms:modified xsi:type="dcterms:W3CDTF">2020-07-21T16:51:41Z</dcterms:modified>
</cp:coreProperties>
</file>