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99794-CAE6-415D-88DC-013CAAC7DFA0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3630F-A0CD-4343-AA06-10415EBD5C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7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3630F-A0CD-4343-AA06-10415EBD5C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30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034D-AB80-F1A2-2A72-2BC415A1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12531"/>
            <a:ext cx="8791575" cy="2387600"/>
          </a:xfrm>
        </p:spPr>
        <p:txBody>
          <a:bodyPr/>
          <a:lstStyle/>
          <a:p>
            <a:pPr algn="ctr"/>
            <a:r>
              <a:rPr lang="pt-BR" dirty="0"/>
              <a:t>Apresentação Desenvolvimento Front end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283036-F5EE-091E-C881-A966E4387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Grupo: Antônio Crivellari, Lucas Lopes, Gabriel Portes</a:t>
            </a:r>
          </a:p>
          <a:p>
            <a:r>
              <a:rPr lang="pt-BR" dirty="0"/>
              <a:t>Professor: Daves Martins</a:t>
            </a:r>
          </a:p>
        </p:txBody>
      </p:sp>
      <p:pic>
        <p:nvPicPr>
          <p:cNvPr id="1030" name="Picture 6" descr="Bolsas de Estudo UniAcademia - Educa Mais Brasil">
            <a:extLst>
              <a:ext uri="{FF2B5EF4-FFF2-40B4-BE49-F238E27FC236}">
                <a16:creationId xmlns:a16="http://schemas.microsoft.com/office/drawing/2014/main" id="{2BADCFCA-F636-0CA2-25CB-58C390D4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310" y="184868"/>
            <a:ext cx="1348555" cy="101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25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8DD70-950E-096D-0964-F835BABD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88858"/>
            <a:ext cx="9905998" cy="1478570"/>
          </a:xfrm>
        </p:spPr>
        <p:txBody>
          <a:bodyPr/>
          <a:lstStyle/>
          <a:p>
            <a:r>
              <a:rPr lang="pt-BR" dirty="0"/>
              <a:t>Componente: viewprincipal</a:t>
            </a:r>
          </a:p>
        </p:txBody>
      </p:sp>
      <p:pic>
        <p:nvPicPr>
          <p:cNvPr id="4" name="Picture 2" descr="Bolsas de Estudo UniAcademia - Educa Mais Brasil">
            <a:extLst>
              <a:ext uri="{FF2B5EF4-FFF2-40B4-BE49-F238E27FC236}">
                <a16:creationId xmlns:a16="http://schemas.microsoft.com/office/drawing/2014/main" id="{76F82B6C-0A54-B57F-531C-BC3BE3AED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728" y="211395"/>
            <a:ext cx="1015796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06B904-5675-9472-178B-D38A8A30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2187404"/>
            <a:ext cx="6173519" cy="45378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194F3CA-A79E-EC57-F89F-AE981BA2F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298" y="1090056"/>
            <a:ext cx="6514742" cy="428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6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883AE-CCEF-C70E-4E41-9359EFECF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Obrigado pela atenção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C77BA99-76B1-7A86-D34D-7FDAB70A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pt-BR" dirty="0"/>
              <a:t>Grupo: Antônio Crivellari, Lucas Lopes, Gabriel Portes</a:t>
            </a:r>
          </a:p>
          <a:p>
            <a:r>
              <a:rPr lang="pt-BR" dirty="0"/>
              <a:t>Professor: Daves Martins</a:t>
            </a:r>
          </a:p>
        </p:txBody>
      </p:sp>
      <p:pic>
        <p:nvPicPr>
          <p:cNvPr id="7" name="Picture 6" descr="Bolsas de Estudo UniAcademia - Educa Mais Brasil">
            <a:extLst>
              <a:ext uri="{FF2B5EF4-FFF2-40B4-BE49-F238E27FC236}">
                <a16:creationId xmlns:a16="http://schemas.microsoft.com/office/drawing/2014/main" id="{A363EDF5-7E6D-20A1-E10B-F1F6B2075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310" y="184868"/>
            <a:ext cx="1348555" cy="101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82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E34DD-AD8F-5553-D7B9-3730E388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107241"/>
            <a:ext cx="9905998" cy="1478570"/>
          </a:xfrm>
        </p:spPr>
        <p:txBody>
          <a:bodyPr/>
          <a:lstStyle/>
          <a:p>
            <a:r>
              <a:rPr lang="pt-BR" b="1" i="0" dirty="0">
                <a:solidFill>
                  <a:srgbClr val="F0F6FC"/>
                </a:solidFill>
                <a:effectLst/>
                <a:latin typeface="-apple-system"/>
              </a:rPr>
              <a:t>Funcionalidade 'inovadora’ e Tecnologias: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E41604-516E-A718-5A5E-AE617D56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235354"/>
            <a:ext cx="9905999" cy="5411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0" i="0" dirty="0">
                <a:solidFill>
                  <a:srgbClr val="F0F6FC"/>
                </a:solidFill>
                <a:effectLst/>
                <a:latin typeface="-apple-system"/>
              </a:rPr>
              <a:t>Planejamento de objetivos: Funcionalidade que permite o usuario planejar objetivos como aposentadoria, financiamento, investimento ou até mesmo viagens e etc. A ideia é que o planejamento dê opções diversas de como quitar determinado objetivo e apresente valor de entrada, quantidade de parcelas, valor de juros, valor total pago e tempo até o objetivo ser quitado.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F0F6FC"/>
                </a:solidFill>
                <a:effectLst/>
                <a:latin typeface="-apple-system"/>
              </a:rPr>
              <a:t>Tecnologias: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0F6FC"/>
                </a:solidFill>
                <a:effectLst/>
                <a:latin typeface="-apple-system"/>
              </a:rPr>
              <a:t>React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0F6FC"/>
                </a:solidFill>
                <a:effectLst/>
                <a:latin typeface="-apple-system"/>
              </a:rPr>
              <a:t>React Router DOM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0F6FC"/>
                </a:solidFill>
                <a:effectLst/>
                <a:latin typeface="-apple-system"/>
              </a:rPr>
              <a:t>Context API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0F6FC"/>
                </a:solidFill>
                <a:effectLst/>
                <a:latin typeface="-apple-system"/>
              </a:rPr>
              <a:t>Bootstrap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0F6FC"/>
                </a:solidFill>
                <a:effectLst/>
                <a:latin typeface="-apple-system"/>
              </a:rPr>
              <a:t>Tailwind CSS</a:t>
            </a:r>
          </a:p>
          <a:p>
            <a:endParaRPr lang="pt-BR" dirty="0"/>
          </a:p>
        </p:txBody>
      </p:sp>
      <p:pic>
        <p:nvPicPr>
          <p:cNvPr id="2050" name="Picture 2" descr="Bolsas de Estudo UniAcademia - Educa Mais Brasil">
            <a:extLst>
              <a:ext uri="{FF2B5EF4-FFF2-40B4-BE49-F238E27FC236}">
                <a16:creationId xmlns:a16="http://schemas.microsoft.com/office/drawing/2014/main" id="{86BBED8E-EB6C-F229-60F6-63517EF6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728" y="211395"/>
            <a:ext cx="1015796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6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028D0-A4DA-C633-6978-307C3022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905"/>
            <a:ext cx="9905998" cy="1478570"/>
          </a:xfrm>
        </p:spPr>
        <p:txBody>
          <a:bodyPr/>
          <a:lstStyle/>
          <a:p>
            <a:r>
              <a:rPr lang="pt-BR" dirty="0"/>
              <a:t>Esquema de pastas e Main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0D3D83-AC9F-B36A-4624-83C18C0E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55" y="1787933"/>
            <a:ext cx="6994031" cy="3688633"/>
          </a:xfrm>
          <a:prstGeom prst="rect">
            <a:avLst/>
          </a:prstGeom>
        </p:spPr>
      </p:pic>
      <p:pic>
        <p:nvPicPr>
          <p:cNvPr id="8" name="Picture 2" descr="Bolsas de Estudo UniAcademia - Educa Mais Brasil">
            <a:extLst>
              <a:ext uri="{FF2B5EF4-FFF2-40B4-BE49-F238E27FC236}">
                <a16:creationId xmlns:a16="http://schemas.microsoft.com/office/drawing/2014/main" id="{FFD46158-8239-0DF3-6930-DC4D94BE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728" y="211395"/>
            <a:ext cx="1015796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0D6156-69AA-D744-D665-011DE35E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77" y="1185506"/>
            <a:ext cx="2508314" cy="53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5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BDA3E-A07B-7536-454C-2FD52A59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pt-BR" dirty="0"/>
              <a:t>Rotas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59E75D-2ED7-09C4-7524-C1531FB2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972" y="1701762"/>
            <a:ext cx="3232275" cy="702669"/>
          </a:xfrm>
          <a:prstGeom prst="rect">
            <a:avLst/>
          </a:prstGeom>
        </p:spPr>
      </p:pic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B1D0572C-EFDB-070F-58A9-9A8D3BDEC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784" y="1352273"/>
            <a:ext cx="4695880" cy="4793527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5D9195-2875-FC3B-53D0-DA51F3BD4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972" y="3002780"/>
            <a:ext cx="3562875" cy="56374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E275120-346A-CFED-1280-92AA18107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972" y="4136543"/>
            <a:ext cx="3259187" cy="763227"/>
          </a:xfrm>
          <a:prstGeom prst="rect">
            <a:avLst/>
          </a:prstGeom>
        </p:spPr>
      </p:pic>
      <p:pic>
        <p:nvPicPr>
          <p:cNvPr id="16" name="Picture 2" descr="Bolsas de Estudo UniAcademia - Educa Mais Brasil">
            <a:extLst>
              <a:ext uri="{FF2B5EF4-FFF2-40B4-BE49-F238E27FC236}">
                <a16:creationId xmlns:a16="http://schemas.microsoft.com/office/drawing/2014/main" id="{194D5100-1D14-509F-B82E-50F78F3A1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728" y="211395"/>
            <a:ext cx="1015796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6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26CEC-CD52-D4C3-1990-411B0A56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Componente: CabecalhoHome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1A8A1A-E9BC-F64D-5AD4-53DB58ADB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72" y="1854507"/>
            <a:ext cx="7447694" cy="4015350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D85BC83C-CA23-A9F8-83E8-8604CAC4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49" y="6142372"/>
            <a:ext cx="8397140" cy="351450"/>
          </a:xfrm>
          <a:prstGeom prst="rect">
            <a:avLst/>
          </a:prstGeom>
        </p:spPr>
      </p:pic>
      <p:pic>
        <p:nvPicPr>
          <p:cNvPr id="77" name="Picture 2" descr="Bolsas de Estudo UniAcademia - Educa Mais Brasil">
            <a:extLst>
              <a:ext uri="{FF2B5EF4-FFF2-40B4-BE49-F238E27FC236}">
                <a16:creationId xmlns:a16="http://schemas.microsoft.com/office/drawing/2014/main" id="{909F125A-EB17-A747-2CAF-26DEF7CE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728" y="211395"/>
            <a:ext cx="1015796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5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D0136-F0C9-2F9C-0A8C-7C291A85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Componente: Viewhome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4C6FAB-A871-8852-5F01-B2639D65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" y="2284414"/>
            <a:ext cx="6076336" cy="30488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C4E62A-B3E0-7B73-5E7F-01F59863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69" y="2284414"/>
            <a:ext cx="5822915" cy="2997980"/>
          </a:xfrm>
          <a:prstGeom prst="rect">
            <a:avLst/>
          </a:prstGeom>
        </p:spPr>
      </p:pic>
      <p:pic>
        <p:nvPicPr>
          <p:cNvPr id="8" name="Picture 2" descr="Bolsas de Estudo UniAcademia - Educa Mais Brasil">
            <a:extLst>
              <a:ext uri="{FF2B5EF4-FFF2-40B4-BE49-F238E27FC236}">
                <a16:creationId xmlns:a16="http://schemas.microsoft.com/office/drawing/2014/main" id="{342FC1EA-EDE3-D642-D6C6-C95F4DB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728" y="211395"/>
            <a:ext cx="1015796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64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54688-18E9-149D-CE1B-E8B0131D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5060"/>
            <a:ext cx="9905998" cy="1478570"/>
          </a:xfrm>
        </p:spPr>
        <p:txBody>
          <a:bodyPr/>
          <a:lstStyle/>
          <a:p>
            <a:r>
              <a:rPr lang="pt-BR" dirty="0"/>
              <a:t>Componentes: viewLogin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C610594-C26D-9261-8A78-6E855D73F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7086"/>
            <a:ext cx="6121106" cy="400382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53FDFA-3676-EEA8-0E40-5E1388DE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797" y="3249697"/>
            <a:ext cx="6350239" cy="3286071"/>
          </a:xfrm>
          <a:prstGeom prst="rect">
            <a:avLst/>
          </a:prstGeom>
        </p:spPr>
      </p:pic>
      <p:pic>
        <p:nvPicPr>
          <p:cNvPr id="8" name="Picture 2" descr="Bolsas de Estudo UniAcademia - Educa Mais Brasil">
            <a:extLst>
              <a:ext uri="{FF2B5EF4-FFF2-40B4-BE49-F238E27FC236}">
                <a16:creationId xmlns:a16="http://schemas.microsoft.com/office/drawing/2014/main" id="{0B4E9F6B-36B8-05E8-A143-52C19D425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728" y="211395"/>
            <a:ext cx="1015796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52A80-AEE6-61C3-EF76-7E270B79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87541"/>
            <a:ext cx="9905998" cy="1478570"/>
          </a:xfrm>
        </p:spPr>
        <p:txBody>
          <a:bodyPr/>
          <a:lstStyle/>
          <a:p>
            <a:r>
              <a:rPr lang="pt-BR" dirty="0"/>
              <a:t>Componente: ViewCadastro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8D08C38-40A2-1579-A43F-B4CA643EA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0455"/>
            <a:ext cx="6474573" cy="525744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35589D-2BE1-752F-E7BD-B82F7DAD5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715" y="3010128"/>
            <a:ext cx="6974285" cy="3636479"/>
          </a:xfrm>
          <a:prstGeom prst="rect">
            <a:avLst/>
          </a:prstGeom>
        </p:spPr>
      </p:pic>
      <p:pic>
        <p:nvPicPr>
          <p:cNvPr id="8" name="Picture 2" descr="Bolsas de Estudo UniAcademia - Educa Mais Brasil">
            <a:extLst>
              <a:ext uri="{FF2B5EF4-FFF2-40B4-BE49-F238E27FC236}">
                <a16:creationId xmlns:a16="http://schemas.microsoft.com/office/drawing/2014/main" id="{2DFF0FC2-8601-6EB9-8783-20A8C9F1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728" y="211395"/>
            <a:ext cx="1015796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82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795F0-F10A-C144-CF9E-A25820760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A0E46-B98B-4C3C-BAE9-D1DCD541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2795"/>
            <a:ext cx="9905998" cy="1478570"/>
          </a:xfrm>
        </p:spPr>
        <p:txBody>
          <a:bodyPr/>
          <a:lstStyle/>
          <a:p>
            <a:r>
              <a:rPr lang="pt-BR" dirty="0"/>
              <a:t>Componente: cabecalhoprincipal</a:t>
            </a:r>
          </a:p>
        </p:txBody>
      </p:sp>
      <p:pic>
        <p:nvPicPr>
          <p:cNvPr id="4" name="Picture 2" descr="Bolsas de Estudo UniAcademia - Educa Mais Brasil">
            <a:extLst>
              <a:ext uri="{FF2B5EF4-FFF2-40B4-BE49-F238E27FC236}">
                <a16:creationId xmlns:a16="http://schemas.microsoft.com/office/drawing/2014/main" id="{9D23E51F-4D48-4F7C-6E8C-3AB60A34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728" y="211395"/>
            <a:ext cx="1015796" cy="7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2C5426-9DB5-6072-5F6E-B480D40E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585" y="2094362"/>
            <a:ext cx="6451653" cy="46201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5886A5-7DE0-9F35-4B70-593738DE9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17" y="1456239"/>
            <a:ext cx="11711807" cy="46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2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47</TotalTime>
  <Words>140</Words>
  <Application>Microsoft Office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-apple-system</vt:lpstr>
      <vt:lpstr>Aptos</vt:lpstr>
      <vt:lpstr>Arial</vt:lpstr>
      <vt:lpstr>Tw Cen MT</vt:lpstr>
      <vt:lpstr>Circuito</vt:lpstr>
      <vt:lpstr>Apresentação Desenvolvimento Front end </vt:lpstr>
      <vt:lpstr>Funcionalidade 'inovadora’ e Tecnologias:</vt:lpstr>
      <vt:lpstr>Esquema de pastas e Main</vt:lpstr>
      <vt:lpstr>Rotas</vt:lpstr>
      <vt:lpstr>Componente: CabecalhoHome</vt:lpstr>
      <vt:lpstr>Componente: Viewhome</vt:lpstr>
      <vt:lpstr>Componentes: viewLogin</vt:lpstr>
      <vt:lpstr>Componente: ViewCadastro</vt:lpstr>
      <vt:lpstr>Componente: cabecalhoprincipal</vt:lpstr>
      <vt:lpstr>Componente: viewprincipal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Crivellari</dc:creator>
  <cp:lastModifiedBy>Pedro Crivellari</cp:lastModifiedBy>
  <cp:revision>3</cp:revision>
  <dcterms:created xsi:type="dcterms:W3CDTF">2025-06-03T11:22:54Z</dcterms:created>
  <dcterms:modified xsi:type="dcterms:W3CDTF">2025-06-03T19:56:57Z</dcterms:modified>
</cp:coreProperties>
</file>