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3" autoAdjust="0"/>
    <p:restoredTop sz="89185" autoAdjust="0"/>
  </p:normalViewPr>
  <p:slideViewPr>
    <p:cSldViewPr snapToGrid="0">
      <p:cViewPr varScale="1">
        <p:scale>
          <a:sx n="88" d="100"/>
          <a:sy n="88" d="100"/>
        </p:scale>
        <p:origin x="8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2953-9AA8-4BE4-8173-1B285C46C4C6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42F6-F7A1-4AD3-990C-0C737B00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6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2953-9AA8-4BE4-8173-1B285C46C4C6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42F6-F7A1-4AD3-990C-0C737B00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0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2953-9AA8-4BE4-8173-1B285C46C4C6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42F6-F7A1-4AD3-990C-0C737B00C58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337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2953-9AA8-4BE4-8173-1B285C46C4C6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42F6-F7A1-4AD3-990C-0C737B00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76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2953-9AA8-4BE4-8173-1B285C46C4C6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42F6-F7A1-4AD3-990C-0C737B00C58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1619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2953-9AA8-4BE4-8173-1B285C46C4C6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42F6-F7A1-4AD3-990C-0C737B00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68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2953-9AA8-4BE4-8173-1B285C46C4C6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42F6-F7A1-4AD3-990C-0C737B00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37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2953-9AA8-4BE4-8173-1B285C46C4C6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42F6-F7A1-4AD3-990C-0C737B00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2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2953-9AA8-4BE4-8173-1B285C46C4C6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42F6-F7A1-4AD3-990C-0C737B00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6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2953-9AA8-4BE4-8173-1B285C46C4C6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42F6-F7A1-4AD3-990C-0C737B00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7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2953-9AA8-4BE4-8173-1B285C46C4C6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42F6-F7A1-4AD3-990C-0C737B00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4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2953-9AA8-4BE4-8173-1B285C46C4C6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42F6-F7A1-4AD3-990C-0C737B00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9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2953-9AA8-4BE4-8173-1B285C46C4C6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42F6-F7A1-4AD3-990C-0C737B00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2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2953-9AA8-4BE4-8173-1B285C46C4C6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42F6-F7A1-4AD3-990C-0C737B00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2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2953-9AA8-4BE4-8173-1B285C46C4C6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42F6-F7A1-4AD3-990C-0C737B00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3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2953-9AA8-4BE4-8173-1B285C46C4C6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42F6-F7A1-4AD3-990C-0C737B00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A2953-9AA8-4BE4-8173-1B285C46C4C6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24E42F6-F7A1-4AD3-990C-0C737B00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1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ceuniversity/cs6392016team1/wik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541" y="265413"/>
            <a:ext cx="5368413" cy="3601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2491" y="627857"/>
            <a:ext cx="9144000" cy="2387600"/>
          </a:xfrm>
        </p:spPr>
        <p:txBody>
          <a:bodyPr/>
          <a:lstStyle/>
          <a:p>
            <a:r>
              <a:rPr lang="en-US" dirty="0" err="1"/>
              <a:t>Eventage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82310"/>
          </a:xfrm>
        </p:spPr>
        <p:txBody>
          <a:bodyPr>
            <a:normAutofit/>
          </a:bodyPr>
          <a:lstStyle/>
          <a:p>
            <a:r>
              <a:rPr lang="en-US" dirty="0"/>
              <a:t>Tom </a:t>
            </a:r>
            <a:r>
              <a:rPr lang="en-US" dirty="0" err="1"/>
              <a:t>Croteau</a:t>
            </a:r>
            <a:r>
              <a:rPr lang="en-US" dirty="0"/>
              <a:t>, </a:t>
            </a:r>
            <a:r>
              <a:rPr lang="en-US" dirty="0" err="1"/>
              <a:t>Rony</a:t>
            </a:r>
            <a:r>
              <a:rPr lang="en-US" dirty="0"/>
              <a:t> Alvarez, Andrew </a:t>
            </a:r>
            <a:r>
              <a:rPr lang="en-US" dirty="0" err="1"/>
              <a:t>Manuele</a:t>
            </a:r>
            <a:endParaRPr lang="en-US" dirty="0"/>
          </a:p>
          <a:p>
            <a:endParaRPr lang="en-US" dirty="0"/>
          </a:p>
          <a:p>
            <a:r>
              <a:rPr lang="en-US" dirty="0"/>
              <a:t>Wiki: </a:t>
            </a:r>
            <a:r>
              <a:rPr lang="en-US" dirty="0">
                <a:hlinkClick r:id="rId3"/>
              </a:rPr>
              <a:t>https://github.com/paceuniversity/cs6392016team1/wiki</a:t>
            </a:r>
            <a:endParaRPr lang="en-US" dirty="0"/>
          </a:p>
          <a:p>
            <a:r>
              <a:rPr lang="en-US" dirty="0"/>
              <a:t>YouTube: (link goes here)</a:t>
            </a:r>
          </a:p>
        </p:txBody>
      </p:sp>
    </p:spTree>
    <p:extLst>
      <p:ext uri="{BB962C8B-B14F-4D97-AF65-F5344CB8AC3E}">
        <p14:creationId xmlns:p14="http://schemas.microsoft.com/office/powerpoint/2010/main" val="112261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Any event these days revolved around social media</a:t>
            </a:r>
          </a:p>
          <a:p>
            <a:r>
              <a:rPr lang="en-US" sz="2800" dirty="0"/>
              <a:t>You take a picture</a:t>
            </a:r>
          </a:p>
          <a:p>
            <a:pPr lvl="1"/>
            <a:r>
              <a:rPr lang="en-US" sz="2400" dirty="0"/>
              <a:t>Post to Facebook, Twitter, Instagram </a:t>
            </a:r>
            <a:r>
              <a:rPr lang="en-US" sz="2400" b="1" dirty="0"/>
              <a:t>individually</a:t>
            </a:r>
            <a:endParaRPr lang="en-US" sz="2400" dirty="0"/>
          </a:p>
          <a:p>
            <a:pPr lvl="2"/>
            <a:r>
              <a:rPr lang="en-US" sz="2400" dirty="0"/>
              <a:t>Time consuming</a:t>
            </a:r>
          </a:p>
          <a:p>
            <a:pPr lvl="2"/>
            <a:r>
              <a:rPr lang="en-US" sz="2400" dirty="0"/>
              <a:t>Takes away from the event</a:t>
            </a:r>
          </a:p>
        </p:txBody>
      </p:sp>
      <p:pic>
        <p:nvPicPr>
          <p:cNvPr id="1026" name="Picture 2" descr="http://specialevents.livenation.com/images/home_slideshow/CCAHP_03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035" y="4202624"/>
            <a:ext cx="3640307" cy="248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51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marinabaysands.com/content/dam/singapore/marinabaysands/master/main/home/meetings/plan-your-event/PlanEvent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666" y="0"/>
            <a:ext cx="6766334" cy="209685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89372"/>
          </a:xfrm>
        </p:spPr>
        <p:txBody>
          <a:bodyPr>
            <a:noAutofit/>
          </a:bodyPr>
          <a:lstStyle/>
          <a:p>
            <a:r>
              <a:rPr lang="en-US" sz="2400" dirty="0"/>
              <a:t>John is always on the road</a:t>
            </a:r>
          </a:p>
          <a:p>
            <a:pPr lvl="1"/>
            <a:r>
              <a:rPr lang="en-US" sz="2200" dirty="0"/>
              <a:t>Conventions for work, not for profit events, evening galas</a:t>
            </a:r>
          </a:p>
          <a:p>
            <a:r>
              <a:rPr lang="en-US" sz="2400" dirty="0"/>
              <a:t>John wants his followers on social media to enjoy every event with him, without missing the events himself</a:t>
            </a:r>
          </a:p>
          <a:p>
            <a:r>
              <a:rPr lang="en-US" sz="2400" dirty="0"/>
              <a:t>With </a:t>
            </a:r>
            <a:r>
              <a:rPr lang="en-US" sz="2400" dirty="0" err="1"/>
              <a:t>Eventage</a:t>
            </a:r>
            <a:r>
              <a:rPr lang="en-US" sz="2400" dirty="0"/>
              <a:t> he can quickly take photos/videos</a:t>
            </a:r>
          </a:p>
          <a:p>
            <a:pPr lvl="1"/>
            <a:r>
              <a:rPr lang="en-US" sz="2200" dirty="0"/>
              <a:t>They will automatically save and be ready for him to view afterwards</a:t>
            </a:r>
          </a:p>
          <a:p>
            <a:pPr lvl="1"/>
            <a:r>
              <a:rPr lang="en-US" sz="2200" dirty="0"/>
              <a:t>He can even choose to save his texts and phone calls!</a:t>
            </a:r>
          </a:p>
          <a:p>
            <a:pPr lvl="1"/>
            <a:r>
              <a:rPr lang="en-US" sz="2200" dirty="0"/>
              <a:t>“Montage Mode” allows him to customize a mini montage of his event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816" y="1280386"/>
            <a:ext cx="1388479" cy="9315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161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1</a:t>
            </a:r>
          </a:p>
        </p:txBody>
      </p:sp>
      <p:pic>
        <p:nvPicPr>
          <p:cNvPr id="3074" name="Picture 2" descr="https://camo.githubusercontent.com/19e5b2d13f4d9e82e2d72337f1170a2cd7d3873d/687474703a2f2f692e696d6775722e636f6d2f6941364a4e4c342e6a70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64" y="1468784"/>
            <a:ext cx="3510170" cy="468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ost screen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047" y="1468784"/>
            <a:ext cx="3510170" cy="468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ettings screen ima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4" t="12961" r="10433" b="24955"/>
          <a:stretch/>
        </p:blipFill>
        <p:spPr bwMode="auto">
          <a:xfrm>
            <a:off x="7525030" y="1468784"/>
            <a:ext cx="3379814" cy="468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23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686" y="609600"/>
            <a:ext cx="69246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Prototype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32" y="1429657"/>
            <a:ext cx="2931737" cy="48135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0" y="1543050"/>
            <a:ext cx="2266950" cy="15694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774" y="710706"/>
            <a:ext cx="3280228" cy="525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56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79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178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</TotalTime>
  <Words>143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Eventage</vt:lpstr>
      <vt:lpstr>The Problem</vt:lpstr>
      <vt:lpstr>The Solution</vt:lpstr>
      <vt:lpstr>Prototype 1</vt:lpstr>
      <vt:lpstr>Prototype 2</vt:lpstr>
      <vt:lpstr>Final Prototype</vt:lpstr>
      <vt:lpstr>Key Features</vt:lpstr>
      <vt:lpstr>Problems Encountered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Eventage</dc:title>
  <dc:creator>Andrew Manuele</dc:creator>
  <cp:lastModifiedBy>Andrew Manuele</cp:lastModifiedBy>
  <cp:revision>6</cp:revision>
  <dcterms:created xsi:type="dcterms:W3CDTF">2016-07-09T00:59:13Z</dcterms:created>
  <dcterms:modified xsi:type="dcterms:W3CDTF">2016-07-09T02:44:56Z</dcterms:modified>
</cp:coreProperties>
</file>