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5" r:id="rId2"/>
    <p:sldId id="676" r:id="rId9"/>
    <p:sldId id="677" r:id="rId10"/>
    <p:sldId id="678" r:id="rId11"/>
    <p:sldId id="679" r:id="rId12"/>
    <p:sldId id="680" r:id="rId13"/>
    <p:sldId id="681" r:id="rId14"/>
  </p:sldIdLst>
  <p:sldSz cx="9144000" cy="5143500" type="screen16x9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F"/>
    <a:srgbClr val="000000"/>
    <a:srgbClr val="26BBFE"/>
    <a:srgbClr val="37D7ED"/>
    <a:srgbClr val="27F3FD"/>
    <a:srgbClr val="25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86286" autoAdjust="0"/>
  </p:normalViewPr>
  <p:slideViewPr>
    <p:cSldViewPr snapToGrid="0">
      <p:cViewPr>
        <p:scale>
          <a:sx n="90" d="100"/>
          <a:sy n="90" d="100"/>
        </p:scale>
        <p:origin x="-250" y="-2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5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?>
<Relationships xmlns="http://schemas.openxmlformats.org/package/2006/relationships">
   <Relationship Id="rId8" Target="tableStyles.xml" Type="http://schemas.openxmlformats.org/officeDocument/2006/relationships/tableStyles"/>
   <Relationship Id="rId3" Target="notesMasters/notesMaster1.xml" Type="http://schemas.openxmlformats.org/officeDocument/2006/relationships/notesMaster"/>
   <Relationship Id="rId7" Target="theme/theme1.xml" Type="http://schemas.openxmlformats.org/officeDocument/2006/relationships/theme"/>
   <Relationship Id="rId2" Target="slides/slide1.xml" Type="http://schemas.openxmlformats.org/officeDocument/2006/relationships/slide"/>
   <Relationship Id="rId1" Target="slideMasters/slideMaster1.xml" Type="http://schemas.openxmlformats.org/officeDocument/2006/relationships/slideMaster"/>
   <Relationship Id="rId6" Target="viewProps.xml" Type="http://schemas.openxmlformats.org/officeDocument/2006/relationships/viewProps"/>
   <Relationship Id="rId5" Target="presProps.xml" Type="http://schemas.openxmlformats.org/officeDocument/2006/relationships/presProps"/>
   <Relationship Id="rId4" Target="handoutMasters/handoutMaster1.xml" Type="http://schemas.openxmlformats.org/officeDocument/2006/relationships/handoutMaster"/>
   <Relationship Id="rId9" Target="slides/slide2.xml" Type="http://schemas.openxmlformats.org/officeDocument/2006/relationships/slide"/>
   <Relationship Id="rId10" Target="slides/slide3.xml" Type="http://schemas.openxmlformats.org/officeDocument/2006/relationships/slide"/>
   <Relationship Id="rId11" Target="slides/slide4.xml" Type="http://schemas.openxmlformats.org/officeDocument/2006/relationships/slide"/>
   <Relationship Id="rId12" Target="slides/slide5.xml" Type="http://schemas.openxmlformats.org/officeDocument/2006/relationships/slide"/>
   <Relationship Id="rId13" Target="slides/slide6.xml" Type="http://schemas.openxmlformats.org/officeDocument/2006/relationships/slide"/>
   <Relationship Id="rId14" Target="slides/slide7.xml" Type="http://schemas.openxmlformats.org/officeDocument/2006/relationships/slide"/>
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5BCC1-625A-4F53-A4A4-B8FFAFE260A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FC167-8BBE-4E3A-8B42-178AF334DA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8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5730D-33C5-47A3-8C05-F9869D6F191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1DE6-8276-4DBB-A3AC-361CED9FA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1DE6-8276-4DBB-A3AC-361CED9FA8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"/>
            <a:ext cx="76962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"/>
            <a:ext cx="7239000" cy="8572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"/>
            <a:ext cx="7239000" cy="8572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"/>
            <a:ext cx="72390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4787"/>
            <a:ext cx="201771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7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114300"/>
            <a:ext cx="7239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4"/>
          <p:cNvSpPr txBox="1">
            <a:spLocks noGrp="1"/>
          </p:cNvSpPr>
          <p:nvPr userDrawn="1"/>
        </p:nvSpPr>
        <p:spPr bwMode="auto">
          <a:xfrm>
            <a:off x="663575" y="4857750"/>
            <a:ext cx="381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DDD3C88-2AE2-4CFB-A8C2-DA07CD91BA82}" type="slidenum">
              <a:rPr lang="en-US" sz="900">
                <a:latin typeface="Calibri" pitchFamily="34" charset="0"/>
              </a:rPr>
              <a:pPr algn="r"/>
              <a:t>‹#›</a:t>
            </a:fld>
            <a:endParaRPr lang="en-US" sz="900" dirty="0">
              <a:latin typeface="Calibri" pitchFamily="34" charset="0"/>
            </a:endParaRP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6741893" y="4863193"/>
            <a:ext cx="2148115" cy="14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900" dirty="0" smtClean="0">
                <a:latin typeface="Calibri" pitchFamily="34" charset="0"/>
              </a:rPr>
              <a:t>© Moon Express, Inc.</a:t>
            </a:r>
            <a:endParaRPr lang="en-US" sz="900" dirty="0">
              <a:latin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6" y="353723"/>
            <a:ext cx="1053294" cy="505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3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sz="4400" b="1" kern="1200" dirty="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
   <Relationship Id="rId3" Target="../media/image2.jpeg" Type="http://schemas.openxmlformats.org/officeDocument/2006/relationships/image"/>
   <Relationship Id="rId2" Target="../notesSlides/notesSlide1.xml" Type="http://schemas.openxmlformats.org/officeDocument/2006/relationships/notesSlide"/>
   <Relationship Id="rId1" Target="../slideLayouts/slideLayout1.xml" Type="http://schemas.openxmlformats.org/officeDocument/2006/relationships/slideLayout"/>
   <Relationship Id="rId4" Target="../media/image3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2-2.png" Type="http://schemas.openxmlformats.org/officeDocument/2006/relationships/image"/>
   <Relationship Id="rId3" Target="../media/image-2-3.png" Type="http://schemas.openxmlformats.org/officeDocument/2006/relationships/image"/>
   <Relationship Id="rId4" Target="../media/image-2-4.png" Type="http://schemas.openxmlformats.org/officeDocument/2006/relationships/image"/>
   <Relationship Id="rId5" Target="../media/image-2-5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3-2.png" Type="http://schemas.openxmlformats.org/officeDocument/2006/relationships/image"/>
   <Relationship Id="rId3" Target="../media/image-3-3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5-2.png" Type="http://schemas.openxmlformats.org/officeDocument/2006/relationships/image"/>
   <Relationship Id="rId3" Target="../media/image-5-3.png" Type="http://schemas.openxmlformats.org/officeDocument/2006/relationships/image"/>
   <Relationship Id="rId4" Target="../media/image-5-4.png" Type="http://schemas.openxmlformats.org/officeDocument/2006/relationships/image"/>
   <Relationship Id="rId5" Target="../media/image-5-5.png" Type="http://schemas.openxmlformats.org/officeDocument/2006/relationships/image"/>
   <Relationship Id="rId6" Target="../media/image-5-6.png" Type="http://schemas.openxmlformats.org/officeDocument/2006/relationships/image"/>
   <Relationship Id="rId7" Target="../media/image-5-7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6-2.png" Type="http://schemas.openxmlformats.org/officeDocument/2006/relationships/image"/>
   <Relationship Id="rId3" Target="../media/image-6-3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7-2.png" Type="http://schemas.openxmlformats.org/officeDocument/2006/relationships/image"/>
   <Relationship Id="rId3" Target="../media/image-7-3.png" Type="http://schemas.openxmlformats.org/officeDocument/2006/relationships/image"/>
   <Relationship Id="rId4" Target="../media/image-7-4.png" Type="http://schemas.openxmlformats.org/officeDocument/2006/relationships/image"/>
   <Relationship Id="rId5" Target="../media/image-7-5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13" y="4924767"/>
            <a:ext cx="838691" cy="21544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rtlCol="0" wrap="none">
            <a:spAutoFit/>
          </a:bodyPr>
          <a:lstStyle/>
          <a:p>
            <a:r>
              <a:rPr dirty="0" lang="en-US" smtClean="0" sz="800">
                <a:solidFill>
                  <a:schemeClr val="bg1"/>
                </a:solidFill>
              </a:rPr>
              <a:t>Version 151001</a:t>
            </a:r>
          </a:p>
        </p:txBody>
      </p:sp>
      <p:pic>
        <p:nvPicPr>
          <p:cNvPr descr="me-word-logo1.png"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5750"/>
            <a:ext cx="1066800" cy="610558"/>
          </a:xfrm>
          <a:prstGeom prst="rect">
            <a:avLst/>
          </a:prstGeom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</p:pic>
      <p:sp>
        <p:nvSpPr>
          <p:cNvPr id="9" name="Subtitle 2"/>
          <p:cNvSpPr>
            <a:spLocks noGrp="1"/>
          </p:cNvSpPr>
          <p:nvPr>
            <p:ph idx="1" type="subTitle"/>
          </p:nvPr>
        </p:nvSpPr>
        <p:spPr>
          <a:xfrm>
            <a:off x="731520" y="4663440"/>
            <a:ext cx="8046720" cy="457200"/>
          </a:xfrm>
        </p:spPr>
        <p:txBody>
          <a:bodyPr anchor="ctr">
            <a:noAutofit/>
          </a:bodyPr>
          <a:lstStyle/>
          <a:p>
            <a:r>
              <a:rPr dirty="0" lang="en-US" smtClean="0" sz="2800">
                <a:solidFill>
                  <a:schemeClr val="bg1"/>
                </a:solidFill>
              </a:rPr>
              <a:t>www.moonexpress.com</a:t>
            </a:r>
            <a:endParaRPr dirty="0" lang="en-US" sz="2800">
              <a:solidFill>
                <a:schemeClr val="bg1"/>
              </a:solidFill>
            </a:endParaRPr>
          </a:p>
        </p:txBody>
      </p:sp>
      <p:sp>
        <p:nvSpPr>
          <p:cNvPr id="1" name="TextBox"/>
          <p:cNvSpPr txBox="1"/>
          <p:nvPr/>
        </p:nvSpPr>
        <p:spPr>
          <a:xfrm rot="0">
            <a:off x="731520" y="1463040"/>
            <a:ext cx="8046720" cy="1828800"/>
          </a:xfrm>
          <a:prstGeom prst="rect">
            <a:avLst/>
          </a:prstGeom>
          <a:noFill/>
        </p:spPr>
        <p:txBody>
          <a:bodyPr rtlCol="0" wrap="square">
            <a:normAutofit/>
          </a:bodyPr>
          <a:lstStyle/>
          <a:p>
            <a:pPr algn="ctr"/>
            <a:r>
              <a:rPr b="1" dirty="0" lang="en-US" smtClean="0" sz="4000">
                <a:ln cmpd="sng" w="6350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algn="tl" blurRad="50800" dir="2700000" dist="50800">
                    <a:srgbClr val="000000">
                      <a:alpha val="43137"/>
                    </a:srgbClr>
                  </a:outerShdw>
                </a:effectLst>
              </a:rPr>
              <a:t>Scenario 81 WSIM Data Review</a:t>
            </a:r>
            <a:endParaRPr dirty="0" lang="en-US"/>
          </a:p>
        </p:txBody>
      </p:sp>
      <p:sp>
        <p:nvSpPr>
          <p:cNvPr id="2" name="TextBox"/>
          <p:cNvSpPr txBox="1"/>
          <p:nvPr/>
        </p:nvSpPr>
        <p:spPr>
          <a:xfrm rot="0">
            <a:off x="731520" y="3200400"/>
            <a:ext cx="8046720" cy="457200"/>
          </a:xfrm>
          <a:prstGeom prst="rect">
            <a:avLst/>
          </a:prstGeom>
          <a:noFill/>
        </p:spPr>
        <p:txBody>
          <a:bodyPr rtlCol="0" wrap="square">
            <a:normAutofit/>
          </a:bodyPr>
          <a:lstStyle/>
          <a:p>
            <a:pPr algn="ctr"/>
            <a:r>
              <a:rPr b="1" dirty="0" lang="en-US" smtClean="0" sz="2400">
                <a:solidFill>
                  <a:srgbClr val="FFFFFF"/>
                </a:solidFill>
                <a:effectLst>
                  <a:outerShdw algn="tl" blurRad="50800" dir="2700000" dist="50800">
                    <a:srgbClr val="000000">
                      <a:alpha val="43137"/>
                    </a:srgbClr>
                  </a:outerShdw>
                </a:effectLst>
              </a:rPr>
              <a:t>26 March 2015    12:47:37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4603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  <p:timing>
    <p:tnLst>
      <p:par>
        <p:cTn dur="indefinite" id="1" nodeType="tmRoot" restart="never"/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4752" y="914400"/>
            <a:ext cx="3657600" cy="2011680"/>
          </a:xfrm>
          <a:prstGeom prst="rect">
            <a:avLst/>
          </a:prstGeom>
        </p:spPr>
      </p:pic>
      <p:pic>
        <p:nvPicPr>
          <p:cNvPr descr="image-2-3.png" id="3" name="Media File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5102352" y="914400"/>
            <a:ext cx="3657600" cy="2011680"/>
          </a:xfrm>
          <a:prstGeom prst="rect">
            <a:avLst/>
          </a:prstGeom>
        </p:spPr>
      </p:pic>
      <p:pic>
        <p:nvPicPr>
          <p:cNvPr descr="image-2-4.png" id="4" name="Media File"/>
          <p:cNvPicPr>
            <a:picLocks noChangeAspect="1"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1444752" y="2926080"/>
            <a:ext cx="3657600" cy="2011680"/>
          </a:xfrm>
          <a:prstGeom prst="rect">
            <a:avLst/>
          </a:prstGeom>
        </p:spPr>
      </p:pic>
      <p:pic>
        <p:nvPicPr>
          <p:cNvPr descr="image-2-5.png" id="5" name="Media File"/>
          <p:cNvPicPr>
            <a:picLocks noChangeAspect="1"/>
          </p:cNvPicPr>
          <p:nvPr/>
        </p:nvPicPr>
        <p:blipFill>
          <a:blip cstate="print" r:embed="rId5"/>
          <a:stretch>
            <a:fillRect/>
          </a:stretch>
        </p:blipFill>
        <p:spPr>
          <a:xfrm>
            <a:off x="5102352" y="2926080"/>
            <a:ext cx="3657600" cy="2011680"/>
          </a:xfrm>
          <a:prstGeom prst="rect">
            <a:avLst/>
          </a:prstGeom>
        </p:spPr>
      </p:pic>
      <p:sp>
        <p:nvSpPr>
          <p:cNvPr id="6" name="TextBox"/>
          <p:cNvSpPr txBox="1"/>
          <p:nvPr/>
        </p:nvSpPr>
        <p:spPr>
          <a:xfrm rot="0">
            <a:off x="1463040" y="91440"/>
            <a:ext cx="7315200" cy="914400"/>
          </a:xfrm>
          <a:prstGeom prst="rect">
            <a:avLst/>
          </a:prstGeom>
          <a:noFill/>
        </p:spPr>
        <p:txBody>
          <a:bodyPr anchor="ctr" rtlCol="0" wrap="square">
            <a:normAutofit/>
          </a:bodyPr>
          <a:lstStyle/>
          <a:p>
            <a:pPr algn="ctr"/>
            <a:r>
              <a:rPr b="1" dirty="0" lang="en-US" smtClean="0" sz="3600">
                <a:effectLst>
                  <a:outerShdw algn="tl" blurRad="50800" dir="2700000" dist="50800">
                    <a:srgbClr val="000000">
                      <a:alpha val="43137"/>
                    </a:srgbClr>
                  </a:outerShdw>
                </a:effectLst>
              </a:rPr>
              <a:t>Scenario 81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603504" y="914400"/>
            <a:ext cx="4270248" cy="4023360"/>
          </a:xfrm>
          <a:prstGeom prst="rect">
            <a:avLst/>
          </a:prstGeom>
        </p:spPr>
      </p:pic>
      <p:pic>
        <p:nvPicPr>
          <p:cNvPr descr="image-3-3.png" id="3" name="Media File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4873752" y="914400"/>
            <a:ext cx="4270248" cy="4023360"/>
          </a:xfrm>
          <a:prstGeom prst="rect">
            <a:avLst/>
          </a:prstGeom>
        </p:spPr>
      </p:pic>
      <p:sp>
        <p:nvSpPr>
          <p:cNvPr id="4" name="TextBox"/>
          <p:cNvSpPr txBox="1"/>
          <p:nvPr/>
        </p:nvSpPr>
        <p:spPr>
          <a:xfrm rot="0">
            <a:off x="1463040" y="91440"/>
            <a:ext cx="7315200" cy="914400"/>
          </a:xfrm>
          <a:prstGeom prst="rect">
            <a:avLst/>
          </a:prstGeom>
          <a:noFill/>
        </p:spPr>
        <p:txBody>
          <a:bodyPr anchor="ctr" rtlCol="0" wrap="square">
            <a:normAutofit/>
          </a:bodyPr>
          <a:lstStyle/>
          <a:p>
            <a:pPr algn="ctr"/>
            <a:r>
              <a:rPr b="1" dirty="0" lang="en-US" smtClean="0" sz="3600">
                <a:effectLst>
                  <a:outerShdw algn="tl" blurRad="50800" dir="2700000" dist="50800">
                    <a:srgbClr val="000000">
                      <a:alpha val="43137"/>
                    </a:srgbClr>
                  </a:outerShdw>
                </a:effectLst>
              </a:rPr>
              <a:t>Scenario 81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2743200" y="914400"/>
            <a:ext cx="4663440" cy="402336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1463040" y="91440"/>
            <a:ext cx="7315200" cy="914400"/>
          </a:xfrm>
          <a:prstGeom prst="rect">
            <a:avLst/>
          </a:prstGeom>
          <a:noFill/>
        </p:spPr>
        <p:txBody>
          <a:bodyPr anchor="ctr" rtlCol="0" wrap="square">
            <a:normAutofit/>
          </a:bodyPr>
          <a:lstStyle/>
          <a:p>
            <a:pPr algn="ctr"/>
            <a:r>
              <a:rPr b="1" dirty="0" lang="en-US" smtClean="0" sz="3600">
                <a:effectLst>
                  <a:outerShdw algn="tl" blurRad="50800" dir="2700000" dist="50800">
                    <a:srgbClr val="000000">
                      <a:alpha val="43137"/>
                    </a:srgbClr>
                  </a:outerShdw>
                </a:effectLst>
              </a:rPr>
              <a:t>Scenario 81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424" y="914400"/>
            <a:ext cx="2679192" cy="2011680"/>
          </a:xfrm>
          <a:prstGeom prst="rect">
            <a:avLst/>
          </a:prstGeom>
        </p:spPr>
      </p:pic>
      <p:pic>
        <p:nvPicPr>
          <p:cNvPr descr="image-5-3.png" id="3" name="Media File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3785616" y="914400"/>
            <a:ext cx="2679192" cy="2011680"/>
          </a:xfrm>
          <a:prstGeom prst="rect">
            <a:avLst/>
          </a:prstGeom>
        </p:spPr>
      </p:pic>
      <p:pic>
        <p:nvPicPr>
          <p:cNvPr descr="image-5-4.png" id="4" name="Media File"/>
          <p:cNvPicPr>
            <a:picLocks noChangeAspect="1"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6464808" y="914400"/>
            <a:ext cx="2679192" cy="2011680"/>
          </a:xfrm>
          <a:prstGeom prst="rect">
            <a:avLst/>
          </a:prstGeom>
        </p:spPr>
      </p:pic>
      <p:pic>
        <p:nvPicPr>
          <p:cNvPr descr="image-5-5.png" id="5" name="Media File"/>
          <p:cNvPicPr>
            <a:picLocks noChangeAspect="1"/>
          </p:cNvPicPr>
          <p:nvPr/>
        </p:nvPicPr>
        <p:blipFill>
          <a:blip cstate="print" r:embed="rId5"/>
          <a:stretch>
            <a:fillRect/>
          </a:stretch>
        </p:blipFill>
        <p:spPr>
          <a:xfrm>
            <a:off x="1106424" y="2926080"/>
            <a:ext cx="2679192" cy="2011680"/>
          </a:xfrm>
          <a:prstGeom prst="rect">
            <a:avLst/>
          </a:prstGeom>
        </p:spPr>
      </p:pic>
      <p:pic>
        <p:nvPicPr>
          <p:cNvPr descr="image-5-6.png" id="6" name="Media File"/>
          <p:cNvPicPr>
            <a:picLocks noChangeAspect="1"/>
          </p:cNvPicPr>
          <p:nvPr/>
        </p:nvPicPr>
        <p:blipFill>
          <a:blip cstate="print" r:embed="rId6"/>
          <a:stretch>
            <a:fillRect/>
          </a:stretch>
        </p:blipFill>
        <p:spPr>
          <a:xfrm>
            <a:off x="3785616" y="2926080"/>
            <a:ext cx="2679192" cy="2011680"/>
          </a:xfrm>
          <a:prstGeom prst="rect">
            <a:avLst/>
          </a:prstGeom>
        </p:spPr>
      </p:pic>
      <p:pic>
        <p:nvPicPr>
          <p:cNvPr descr="image-5-7.png" id="7" name="Media File"/>
          <p:cNvPicPr>
            <a:picLocks noChangeAspect="1"/>
          </p:cNvPicPr>
          <p:nvPr/>
        </p:nvPicPr>
        <p:blipFill>
          <a:blip cstate="print" r:embed="rId7"/>
          <a:stretch>
            <a:fillRect/>
          </a:stretch>
        </p:blipFill>
        <p:spPr>
          <a:xfrm>
            <a:off x="6464808" y="2926080"/>
            <a:ext cx="2679192" cy="2011680"/>
          </a:xfrm>
          <a:prstGeom prst="rect">
            <a:avLst/>
          </a:prstGeom>
        </p:spPr>
      </p:pic>
      <p:sp>
        <p:nvSpPr>
          <p:cNvPr id="8" name="TextBox"/>
          <p:cNvSpPr txBox="1"/>
          <p:nvPr/>
        </p:nvSpPr>
        <p:spPr>
          <a:xfrm rot="0">
            <a:off x="1463040" y="91440"/>
            <a:ext cx="7315200" cy="914400"/>
          </a:xfrm>
          <a:prstGeom prst="rect">
            <a:avLst/>
          </a:prstGeom>
          <a:noFill/>
        </p:spPr>
        <p:txBody>
          <a:bodyPr anchor="ctr" rtlCol="0" wrap="square">
            <a:normAutofit/>
          </a:bodyPr>
          <a:lstStyle/>
          <a:p>
            <a:pPr algn="ctr"/>
            <a:r>
              <a:rPr b="1" dirty="0" lang="en-US" smtClean="0" sz="3600">
                <a:effectLst>
                  <a:outerShdw algn="tl" blurRad="50800" dir="2700000" dist="50800">
                    <a:srgbClr val="000000">
                      <a:alpha val="43137"/>
                    </a:srgbClr>
                  </a:outerShdw>
                </a:effectLst>
              </a:rPr>
              <a:t>Scenario 81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603504" y="914400"/>
            <a:ext cx="4270248" cy="4023360"/>
          </a:xfrm>
          <a:prstGeom prst="rect">
            <a:avLst/>
          </a:prstGeom>
        </p:spPr>
      </p:pic>
      <p:pic>
        <p:nvPicPr>
          <p:cNvPr descr="image-6-3.png" id="3" name="Media File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4873752" y="914400"/>
            <a:ext cx="4270248" cy="4023360"/>
          </a:xfrm>
          <a:prstGeom prst="rect">
            <a:avLst/>
          </a:prstGeom>
        </p:spPr>
      </p:pic>
      <p:sp>
        <p:nvSpPr>
          <p:cNvPr id="4" name="TextBox"/>
          <p:cNvSpPr txBox="1"/>
          <p:nvPr/>
        </p:nvSpPr>
        <p:spPr>
          <a:xfrm rot="0">
            <a:off x="1463040" y="91440"/>
            <a:ext cx="7315200" cy="914400"/>
          </a:xfrm>
          <a:prstGeom prst="rect">
            <a:avLst/>
          </a:prstGeom>
          <a:noFill/>
        </p:spPr>
        <p:txBody>
          <a:bodyPr anchor="ctr" rtlCol="0" wrap="square">
            <a:normAutofit/>
          </a:bodyPr>
          <a:lstStyle/>
          <a:p>
            <a:pPr algn="ctr"/>
            <a:r>
              <a:rPr b="1" dirty="0" lang="en-US" smtClean="0" sz="3600">
                <a:effectLst>
                  <a:outerShdw algn="tl" blurRad="50800" dir="2700000" dist="50800">
                    <a:srgbClr val="000000">
                      <a:alpha val="43137"/>
                    </a:srgbClr>
                  </a:outerShdw>
                </a:effectLst>
              </a:rPr>
              <a:t>Scenario 81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4752" y="914400"/>
            <a:ext cx="3657600" cy="2011680"/>
          </a:xfrm>
          <a:prstGeom prst="rect">
            <a:avLst/>
          </a:prstGeom>
        </p:spPr>
      </p:pic>
      <p:pic>
        <p:nvPicPr>
          <p:cNvPr descr="image-7-3.png" id="3" name="Media File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5102352" y="914400"/>
            <a:ext cx="3657600" cy="2011680"/>
          </a:xfrm>
          <a:prstGeom prst="rect">
            <a:avLst/>
          </a:prstGeom>
        </p:spPr>
      </p:pic>
      <p:pic>
        <p:nvPicPr>
          <p:cNvPr descr="image-7-4.png" id="4" name="Media File"/>
          <p:cNvPicPr>
            <a:picLocks noChangeAspect="1"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1444752" y="2926080"/>
            <a:ext cx="3657600" cy="2011680"/>
          </a:xfrm>
          <a:prstGeom prst="rect">
            <a:avLst/>
          </a:prstGeom>
        </p:spPr>
      </p:pic>
      <p:pic>
        <p:nvPicPr>
          <p:cNvPr descr="image-7-5.png" id="5" name="Media File"/>
          <p:cNvPicPr>
            <a:picLocks noChangeAspect="1"/>
          </p:cNvPicPr>
          <p:nvPr/>
        </p:nvPicPr>
        <p:blipFill>
          <a:blip cstate="print" r:embed="rId5"/>
          <a:stretch>
            <a:fillRect/>
          </a:stretch>
        </p:blipFill>
        <p:spPr>
          <a:xfrm>
            <a:off x="5102352" y="2926080"/>
            <a:ext cx="3657600" cy="2011680"/>
          </a:xfrm>
          <a:prstGeom prst="rect">
            <a:avLst/>
          </a:prstGeom>
        </p:spPr>
      </p:pic>
      <p:sp>
        <p:nvSpPr>
          <p:cNvPr id="6" name="TextBox"/>
          <p:cNvSpPr txBox="1"/>
          <p:nvPr/>
        </p:nvSpPr>
        <p:spPr>
          <a:xfrm rot="0">
            <a:off x="1463040" y="91440"/>
            <a:ext cx="7315200" cy="914400"/>
          </a:xfrm>
          <a:prstGeom prst="rect">
            <a:avLst/>
          </a:prstGeom>
          <a:noFill/>
        </p:spPr>
        <p:txBody>
          <a:bodyPr anchor="ctr" rtlCol="0" wrap="square">
            <a:normAutofit/>
          </a:bodyPr>
          <a:lstStyle/>
          <a:p>
            <a:pPr algn="ctr"/>
            <a:r>
              <a:rPr b="1" dirty="0" lang="en-US" smtClean="0" sz="3600">
                <a:effectLst>
                  <a:outerShdw algn="tl" blurRad="50800" dir="2700000" dist="50800">
                    <a:srgbClr val="000000">
                      <a:alpha val="43137"/>
                    </a:srgbClr>
                  </a:outerShdw>
                </a:effectLst>
              </a:rPr>
              <a:t>Scenario 81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56037</TotalTime>
  <Words>4</Words>
  <Application>Microsoft Office PowerPoint</Application>
  <PresentationFormat>On-screen Show (16:9)</PresentationFormat>
  <Paragraphs>3</Paragraphs>
  <Slides>7</Slides>
  <Notes>1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Company>Moon Express,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Moon Express, Inc.</dc:title>
  <dc:subject/>
  <dc:creator/>
  <dc:description>Confidential &amp; Proprietary - Do not copy, reproduce or distribute without permission.</dc:description>
  <cp:lastModifiedBy>Mark Wells</cp:lastModifiedBy>
  <cp:revision>325</cp:revision>
  <cp:lastPrinted>2010-11-05T01:19:54Z</cp:lastPrinted>
  <dcterms:created xsi:type="dcterms:W3CDTF">2010-10-31T00:33:27Z</dcterms:created>
  <dcterms:modified xsi:type="dcterms:W3CDTF">2015-03-26T12:47:54</dcterms:modified>
</cp:coreProperties>
</file>