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000000"/>
    <a:srgbClr val="26BBFE"/>
    <a:srgbClr val="37D7ED"/>
    <a:srgbClr val="27F3FD"/>
    <a:srgbClr val="25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86286" autoAdjust="0"/>
  </p:normalViewPr>
  <p:slideViewPr>
    <p:cSldViewPr snapToGrid="0">
      <p:cViewPr>
        <p:scale>
          <a:sx n="90" d="100"/>
          <a:sy n="90" d="100"/>
        </p:scale>
        <p:origin x="-250" y="-2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5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5BCC1-625A-4F53-A4A4-B8FFAFE260A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FC167-8BBE-4E3A-8B42-178AF334D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5730D-33C5-47A3-8C05-F9869D6F191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1DE6-8276-4DBB-A3AC-361CED9FA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31DE6-8276-4DBB-A3AC-361CED9FA8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6962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4787"/>
            <a:ext cx="201771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114300"/>
            <a:ext cx="7239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43F9-CD1F-45A2-8B64-ECAA392F9116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224B-5BDE-441C-B11D-A9F0CB0F66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4"/>
          <p:cNvSpPr txBox="1">
            <a:spLocks noGrp="1"/>
          </p:cNvSpPr>
          <p:nvPr userDrawn="1"/>
        </p:nvSpPr>
        <p:spPr bwMode="auto">
          <a:xfrm>
            <a:off x="663575" y="4857750"/>
            <a:ext cx="381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DDD3C88-2AE2-4CFB-A8C2-DA07CD91BA82}" type="slidenum">
              <a:rPr lang="en-US" sz="900">
                <a:latin typeface="Calibri" pitchFamily="34" charset="0"/>
              </a:rPr>
              <a:pPr algn="r"/>
              <a:t>‹#›</a:t>
            </a:fld>
            <a:endParaRPr lang="en-US" sz="900" dirty="0">
              <a:latin typeface="Calibri" pitchFamily="34" charset="0"/>
            </a:endParaRP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6741893" y="4863193"/>
            <a:ext cx="2148115" cy="14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900" dirty="0" smtClean="0">
                <a:latin typeface="Calibri" pitchFamily="34" charset="0"/>
              </a:rPr>
              <a:t>© Moon Express, Inc.</a:t>
            </a:r>
            <a:endParaRPr lang="en-US" sz="900" dirty="0">
              <a:latin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6" y="353723"/>
            <a:ext cx="1053294" cy="505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4400" b="1" kern="1200" dirty="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13" y="4924767"/>
            <a:ext cx="838691" cy="21544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Version 151001</a:t>
            </a:r>
          </a:p>
        </p:txBody>
      </p:sp>
      <p:pic>
        <p:nvPicPr>
          <p:cNvPr id="4" name="Picture 3" descr="me-word-logo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750"/>
            <a:ext cx="1066800" cy="610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1520" y="4663440"/>
            <a:ext cx="8046720" cy="457200"/>
          </a:xfrm>
        </p:spPr>
        <p:txBody>
          <a:bodyPr anchor="ctr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www.moonexpress.com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56037</TotalTime>
  <Words>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Moon Express,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Express, Inc.</dc:title>
  <dc:subject/>
  <dc:creator/>
  <dc:description>Confidential &amp; Proprietary - Do not copy, reproduce or distribute without permission.</dc:description>
  <cp:lastModifiedBy>Mark Wells</cp:lastModifiedBy>
  <cp:revision>324</cp:revision>
  <cp:lastPrinted>2010-11-05T01:19:54Z</cp:lastPrinted>
  <dcterms:created xsi:type="dcterms:W3CDTF">2010-10-31T00:33:27Z</dcterms:created>
  <dcterms:modified xsi:type="dcterms:W3CDTF">2015-03-04T22:51:28Z</dcterms:modified>
</cp:coreProperties>
</file>