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100171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751275"/>
            <a:ext cx="4572225" cy="3756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758125"/>
            <a:ext cx="5486399" cy="4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Main metode er ikke nødvendig for libraries.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751275"/>
            <a:ext cx="4572300" cy="375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758125"/>
            <a:ext cx="5486400" cy="45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dia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597025"/>
            <a:ext cx="548700" cy="26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og indholdsobjek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599456"/>
            <a:ext cx="8229600" cy="3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Char char="•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Char char="–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Char char="•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o indholdsobjekt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Kun tite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Tom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67543" y="845840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132856"/>
            <a:ext cx="8229600" cy="3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597025"/>
            <a:ext cx="548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136250" y="1599450"/>
            <a:ext cx="5262600" cy="31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a"/>
              <a:t>C#</a:t>
            </a:r>
            <a:r>
              <a:rPr lang="da"/>
              <a:t>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Using - Import deklarationer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Namespace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Klasser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Metoder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Statements og expressions </a:t>
            </a:r>
          </a:p>
          <a:p>
            <a:pPr indent="-228600" lvl="1" marL="914400">
              <a:spcBef>
                <a:spcPts val="0"/>
              </a:spcBef>
            </a:pPr>
            <a:r>
              <a:rPr lang="da"/>
              <a:t>Kommentarer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.net CLI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Common Language Infrastructure</a:t>
            </a: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  <p:pic>
        <p:nvPicPr>
          <p:cNvPr descr="Mono architecture.svg"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75" y="1904475"/>
            <a:ext cx="6591024" cy="41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-2307831" y="15279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Datatyper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03" y="217100"/>
            <a:ext cx="5125270" cy="629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Variables and Constants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599456"/>
            <a:ext cx="8229600" cy="39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da" sz="1400">
                <a:solidFill>
                  <a:srgbClr val="0000FF"/>
                </a:solidFill>
              </a:rPr>
              <a:t>int</a:t>
            </a:r>
            <a:r>
              <a:rPr lang="da" sz="1400"/>
              <a:t> x = 1;  </a:t>
            </a:r>
            <a:r>
              <a:rPr lang="da" sz="1400">
                <a:solidFill>
                  <a:srgbClr val="008000"/>
                </a:solidFill>
              </a:rPr>
              <a:t>// x holds the value 1</a:t>
            </a:r>
            <a:br>
              <a:rPr lang="da" sz="1400"/>
            </a:br>
            <a:r>
              <a:rPr lang="da" sz="1400"/>
              <a:t>x = 2;      </a:t>
            </a:r>
            <a:r>
              <a:rPr lang="da" sz="1400">
                <a:solidFill>
                  <a:srgbClr val="008000"/>
                </a:solidFill>
              </a:rPr>
              <a:t>// now x holds the value 2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da" sz="1400">
                <a:solidFill>
                  <a:srgbClr val="0000FF"/>
                </a:solidFill>
              </a:rPr>
              <a:t>int</a:t>
            </a:r>
            <a:r>
              <a:rPr lang="da" sz="1400"/>
              <a:t> answer = 42;</a:t>
            </a:r>
            <a:br>
              <a:rPr lang="da" sz="1400"/>
            </a:br>
            <a:r>
              <a:rPr lang="da" sz="1400">
                <a:solidFill>
                  <a:srgbClr val="0000FF"/>
                </a:solidFill>
              </a:rPr>
              <a:t>string</a:t>
            </a:r>
            <a:r>
              <a:rPr lang="da" sz="1400"/>
              <a:t> greeting = </a:t>
            </a:r>
            <a:r>
              <a:rPr lang="da" sz="1400">
                <a:solidFill>
                  <a:srgbClr val="A31515"/>
                </a:solidFill>
              </a:rPr>
              <a:t>"Hello, World!"</a:t>
            </a:r>
            <a:r>
              <a:rPr lang="da" sz="1400"/>
              <a:t>;</a:t>
            </a:r>
            <a:br>
              <a:rPr lang="da" sz="1400"/>
            </a:br>
            <a:r>
              <a:rPr lang="da" sz="1400">
                <a:solidFill>
                  <a:srgbClr val="0000FF"/>
                </a:solidFill>
              </a:rPr>
              <a:t>double</a:t>
            </a:r>
            <a:r>
              <a:rPr lang="da" sz="1400"/>
              <a:t> bigNumber = 1e100;</a:t>
            </a:r>
            <a:br>
              <a:rPr lang="da" sz="1400"/>
            </a:br>
            <a:br>
              <a:rPr lang="da" sz="1400"/>
            </a:br>
            <a:r>
              <a:rPr lang="da" sz="1400"/>
              <a:t>System.Console.WriteLine(</a:t>
            </a:r>
            <a:r>
              <a:rPr lang="da" sz="1400">
                <a:solidFill>
                  <a:srgbClr val="A31515"/>
                </a:solidFill>
              </a:rPr>
              <a:t>"{0} {1} {2}"</a:t>
            </a:r>
            <a:r>
              <a:rPr lang="da" sz="1400"/>
              <a:t>, answer, greeting, bigNumber);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400">
                <a:solidFill>
                  <a:srgbClr val="008000"/>
                </a:solidFill>
              </a:rPr>
              <a:t>// A constant is another type of field.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da" sz="1400">
                <a:solidFill>
                  <a:srgbClr val="008000"/>
                </a:solidFill>
              </a:rPr>
              <a:t>// It holds a value that is assigned when the program is compiled,  and never changes after that.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da" sz="1400">
                <a:solidFill>
                  <a:srgbClr val="0000FF"/>
                </a:solidFill>
              </a:rPr>
              <a:t>const</a:t>
            </a:r>
            <a:r>
              <a:rPr lang="da" sz="1400"/>
              <a:t> </a:t>
            </a:r>
            <a:r>
              <a:rPr lang="da" sz="1400">
                <a:solidFill>
                  <a:srgbClr val="0000FF"/>
                </a:solidFill>
              </a:rPr>
              <a:t>int</a:t>
            </a:r>
            <a:r>
              <a:rPr lang="da" sz="1400"/>
              <a:t> speedLimit = 55;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Loops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599450"/>
            <a:ext cx="3582600" cy="39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rgbClr val="0000FF"/>
                </a:solidFill>
              </a:rPr>
              <a:t>string</a:t>
            </a:r>
            <a:r>
              <a:rPr lang="da" sz="1100"/>
              <a:t>[] array2 = {</a:t>
            </a:r>
            <a:r>
              <a:rPr lang="da" sz="1100">
                <a:solidFill>
                  <a:srgbClr val="A31515"/>
                </a:solidFill>
              </a:rPr>
              <a:t>"hello"</a:t>
            </a:r>
            <a:r>
              <a:rPr lang="da" sz="1100"/>
              <a:t>, </a:t>
            </a:r>
            <a:r>
              <a:rPr lang="da" sz="1100">
                <a:solidFill>
                  <a:srgbClr val="A31515"/>
                </a:solidFill>
              </a:rPr>
              <a:t>"world"</a:t>
            </a:r>
            <a:r>
              <a:rPr lang="da" sz="1100"/>
              <a:t>};</a:t>
            </a:r>
            <a:br>
              <a:rPr lang="da" sz="1100"/>
            </a:b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foreach</a:t>
            </a:r>
            <a:r>
              <a:rPr lang="da" sz="1100"/>
              <a:t> (</a:t>
            </a:r>
            <a:r>
              <a:rPr lang="da" sz="1100">
                <a:solidFill>
                  <a:srgbClr val="0000FF"/>
                </a:solidFill>
              </a:rPr>
              <a:t>string</a:t>
            </a:r>
            <a:r>
              <a:rPr lang="da" sz="1100"/>
              <a:t> s </a:t>
            </a:r>
            <a:r>
              <a:rPr lang="da" sz="1100">
                <a:solidFill>
                  <a:srgbClr val="0000FF"/>
                </a:solidFill>
              </a:rPr>
              <a:t>in</a:t>
            </a:r>
            <a:r>
              <a:rPr lang="da" sz="1100"/>
              <a:t> array2)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System.Console.WriteLine(s);</a:t>
            </a:r>
            <a:br>
              <a:rPr lang="da" sz="1100"/>
            </a:br>
            <a:r>
              <a:rPr lang="da" sz="1100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rgbClr val="008000"/>
                </a:solidFill>
              </a:rPr>
              <a:t>// An array of strings 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string</a:t>
            </a:r>
            <a:r>
              <a:rPr lang="da" sz="1100"/>
              <a:t>[] array2 = {</a:t>
            </a:r>
            <a:r>
              <a:rPr lang="da" sz="1100">
                <a:solidFill>
                  <a:srgbClr val="A31515"/>
                </a:solidFill>
              </a:rPr>
              <a:t>"hello"</a:t>
            </a:r>
            <a:r>
              <a:rPr lang="da" sz="1100"/>
              <a:t>, </a:t>
            </a:r>
            <a:r>
              <a:rPr lang="da" sz="1100">
                <a:solidFill>
                  <a:srgbClr val="A31515"/>
                </a:solidFill>
              </a:rPr>
              <a:t>"world"</a:t>
            </a:r>
            <a:r>
              <a:rPr lang="da" sz="1100"/>
              <a:t>};</a:t>
            </a:r>
            <a:br>
              <a:rPr lang="da" sz="1100"/>
            </a:b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for</a:t>
            </a:r>
            <a:r>
              <a:rPr lang="da" sz="1100"/>
              <a:t> (</a:t>
            </a:r>
            <a:r>
              <a:rPr lang="da" sz="1100">
                <a:solidFill>
                  <a:srgbClr val="0000FF"/>
                </a:solidFill>
              </a:rPr>
              <a:t>int</a:t>
            </a:r>
            <a:r>
              <a:rPr lang="da" sz="1100"/>
              <a:t> i=0; i&lt;2; i++)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System.Console.WriteLine(array2[i]);</a:t>
            </a:r>
            <a:br>
              <a:rPr lang="da" sz="1100"/>
            </a:br>
            <a:r>
              <a:rPr lang="da" sz="1100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rgbClr val="008000"/>
                </a:solidFill>
              </a:rPr>
              <a:t>// An array of strings 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string</a:t>
            </a:r>
            <a:r>
              <a:rPr lang="da" sz="1100"/>
              <a:t>[] array2 = {</a:t>
            </a:r>
            <a:r>
              <a:rPr lang="da" sz="1100">
                <a:solidFill>
                  <a:srgbClr val="A31515"/>
                </a:solidFill>
              </a:rPr>
              <a:t>"hello"</a:t>
            </a:r>
            <a:r>
              <a:rPr lang="da" sz="1100"/>
              <a:t>, </a:t>
            </a:r>
            <a:r>
              <a:rPr lang="da" sz="1100">
                <a:solidFill>
                  <a:srgbClr val="A31515"/>
                </a:solidFill>
              </a:rPr>
              <a:t>"world"</a:t>
            </a:r>
            <a:r>
              <a:rPr lang="da" sz="1100"/>
              <a:t>};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int</a:t>
            </a:r>
            <a:r>
              <a:rPr lang="da" sz="1100"/>
              <a:t> y = 0;</a:t>
            </a:r>
            <a:br>
              <a:rPr lang="da" sz="1100"/>
            </a:b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while</a:t>
            </a:r>
            <a:r>
              <a:rPr lang="da" sz="1100"/>
              <a:t> (y &lt; 2)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System.Console.WriteLine(array2[y]);</a:t>
            </a:r>
            <a:br>
              <a:rPr lang="da" sz="1100"/>
            </a:br>
            <a:r>
              <a:rPr lang="da" sz="1100"/>
              <a:t>    y++;</a:t>
            </a:r>
            <a:br>
              <a:rPr lang="da" sz="1100"/>
            </a:br>
            <a:r>
              <a:rPr lang="da" sz="11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854178" y="1599450"/>
            <a:ext cx="3582600" cy="39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rgbClr val="008000"/>
                </a:solidFill>
              </a:rPr>
              <a:t>// An array of strings 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string</a:t>
            </a:r>
            <a:r>
              <a:rPr lang="da" sz="1100"/>
              <a:t>[] array2 = {</a:t>
            </a:r>
            <a:r>
              <a:rPr lang="da" sz="1100">
                <a:solidFill>
                  <a:srgbClr val="A31515"/>
                </a:solidFill>
              </a:rPr>
              <a:t>"hello"</a:t>
            </a:r>
            <a:r>
              <a:rPr lang="da" sz="1100"/>
              <a:t>, </a:t>
            </a:r>
            <a:r>
              <a:rPr lang="da" sz="1100">
                <a:solidFill>
                  <a:srgbClr val="A31515"/>
                </a:solidFill>
              </a:rPr>
              <a:t>"world"</a:t>
            </a:r>
            <a:r>
              <a:rPr lang="da" sz="1100"/>
              <a:t>};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int</a:t>
            </a:r>
            <a:r>
              <a:rPr lang="da" sz="1100"/>
              <a:t> y = 0;</a:t>
            </a:r>
            <a:br>
              <a:rPr lang="da" sz="1100"/>
            </a:b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do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System.Console.WriteLine(array2[y]);</a:t>
            </a:r>
            <a:br>
              <a:rPr lang="da" sz="1100"/>
            </a:br>
            <a:r>
              <a:rPr lang="da" sz="1100"/>
              <a:t>    y++;</a:t>
            </a:r>
            <a:br>
              <a:rPr lang="da" sz="1100"/>
            </a:br>
            <a:r>
              <a:rPr lang="da" sz="11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Classes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599456"/>
            <a:ext cx="8229600" cy="39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6604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da" sz="1400">
                <a:solidFill>
                  <a:srgbClr val="0000FF"/>
                </a:solidFill>
              </a:rPr>
              <a:t>using</a:t>
            </a:r>
            <a:r>
              <a:rPr lang="da" sz="1400"/>
              <a:t> System;</a:t>
            </a:r>
            <a:br>
              <a:rPr lang="da" sz="1400"/>
            </a:br>
            <a:br>
              <a:rPr lang="da" sz="1400"/>
            </a:br>
            <a:r>
              <a:rPr lang="da" sz="1400">
                <a:solidFill>
                  <a:srgbClr val="0000FF"/>
                </a:solidFill>
              </a:rPr>
              <a:t>class</a:t>
            </a:r>
            <a:r>
              <a:rPr lang="da" sz="1400"/>
              <a:t> SampleClass</a:t>
            </a:r>
            <a:br>
              <a:rPr lang="da" sz="1400"/>
            </a:br>
            <a:r>
              <a:rPr lang="da" sz="1400"/>
              <a:t>{</a:t>
            </a:r>
            <a:br>
              <a:rPr lang="da" sz="1400"/>
            </a:br>
            <a:r>
              <a:rPr lang="da" sz="1400"/>
              <a:t>    </a:t>
            </a:r>
            <a:r>
              <a:rPr lang="da" sz="1400">
                <a:solidFill>
                  <a:srgbClr val="0000FF"/>
                </a:solidFill>
              </a:rPr>
              <a:t>public</a:t>
            </a:r>
            <a:r>
              <a:rPr lang="da" sz="1400"/>
              <a:t> </a:t>
            </a:r>
            <a:r>
              <a:rPr lang="da" sz="1400">
                <a:solidFill>
                  <a:srgbClr val="0000FF"/>
                </a:solidFill>
              </a:rPr>
              <a:t>void</a:t>
            </a:r>
            <a:r>
              <a:rPr lang="da" sz="1400"/>
              <a:t> SayHello()</a:t>
            </a:r>
            <a:br>
              <a:rPr lang="da" sz="1400"/>
            </a:br>
            <a:r>
              <a:rPr lang="da" sz="1400"/>
              <a:t>    {</a:t>
            </a:r>
            <a:br>
              <a:rPr lang="da" sz="1400"/>
            </a:br>
            <a:r>
              <a:rPr lang="da" sz="1400"/>
              <a:t>        Console.WriteLine(</a:t>
            </a:r>
            <a:r>
              <a:rPr lang="da" sz="1400">
                <a:solidFill>
                  <a:srgbClr val="A31515"/>
                </a:solidFill>
              </a:rPr>
              <a:t>"Hello, World!"</a:t>
            </a:r>
            <a:r>
              <a:rPr lang="da" sz="1400"/>
              <a:t>);</a:t>
            </a:r>
            <a:br>
              <a:rPr lang="da" sz="1400"/>
            </a:br>
            <a:r>
              <a:rPr lang="da" sz="1400"/>
              <a:t>    }</a:t>
            </a:r>
            <a:br>
              <a:rPr lang="da" sz="1400"/>
            </a:br>
            <a:r>
              <a:rPr lang="da" sz="1400"/>
              <a:t>}</a:t>
            </a:r>
            <a:br>
              <a:rPr lang="da" sz="1400"/>
            </a:br>
            <a:br>
              <a:rPr lang="da" sz="1400"/>
            </a:br>
            <a:r>
              <a:rPr lang="da" sz="1400">
                <a:solidFill>
                  <a:srgbClr val="0000FF"/>
                </a:solidFill>
              </a:rPr>
              <a:t>class</a:t>
            </a:r>
            <a:r>
              <a:rPr lang="da" sz="1400"/>
              <a:t> Program</a:t>
            </a:r>
            <a:br>
              <a:rPr lang="da" sz="1400"/>
            </a:br>
            <a:r>
              <a:rPr lang="da" sz="1400"/>
              <a:t>{</a:t>
            </a:r>
            <a:br>
              <a:rPr lang="da" sz="1400"/>
            </a:br>
            <a:r>
              <a:rPr lang="da" sz="1400"/>
              <a:t>    </a:t>
            </a:r>
            <a:r>
              <a:rPr lang="da" sz="1400">
                <a:solidFill>
                  <a:srgbClr val="008000"/>
                </a:solidFill>
              </a:rPr>
              <a:t>// Main is the entry point, where every C# program starts. </a:t>
            </a:r>
            <a:br>
              <a:rPr lang="da" sz="1400"/>
            </a:br>
            <a:r>
              <a:rPr lang="da" sz="1400"/>
              <a:t>    </a:t>
            </a:r>
            <a:r>
              <a:rPr lang="da" sz="1400">
                <a:solidFill>
                  <a:srgbClr val="0000FF"/>
                </a:solidFill>
              </a:rPr>
              <a:t>static</a:t>
            </a:r>
            <a:r>
              <a:rPr lang="da" sz="1400"/>
              <a:t> </a:t>
            </a:r>
            <a:r>
              <a:rPr lang="da" sz="1400">
                <a:solidFill>
                  <a:srgbClr val="0000FF"/>
                </a:solidFill>
              </a:rPr>
              <a:t>void</a:t>
            </a:r>
            <a:r>
              <a:rPr lang="da" sz="1400"/>
              <a:t> Main(</a:t>
            </a:r>
            <a:r>
              <a:rPr lang="da" sz="1400">
                <a:solidFill>
                  <a:srgbClr val="0000FF"/>
                </a:solidFill>
              </a:rPr>
              <a:t>string</a:t>
            </a:r>
            <a:r>
              <a:rPr lang="da" sz="1400"/>
              <a:t>[] args)</a:t>
            </a:r>
            <a:br>
              <a:rPr lang="da" sz="1400"/>
            </a:br>
            <a:r>
              <a:rPr lang="da" sz="1400"/>
              <a:t>    {</a:t>
            </a:r>
            <a:br>
              <a:rPr lang="da" sz="1400"/>
            </a:br>
            <a:r>
              <a:rPr lang="da" sz="1400"/>
              <a:t>        </a:t>
            </a:r>
            <a:r>
              <a:rPr lang="da" sz="1400">
                <a:solidFill>
                  <a:srgbClr val="008000"/>
                </a:solidFill>
              </a:rPr>
              <a:t>// Create an object.</a:t>
            </a:r>
            <a:br>
              <a:rPr lang="da" sz="1400"/>
            </a:br>
            <a:r>
              <a:rPr lang="da" sz="1400"/>
              <a:t>        SampleClass sampleClass1 = </a:t>
            </a:r>
            <a:r>
              <a:rPr lang="da" sz="1400">
                <a:solidFill>
                  <a:srgbClr val="0000FF"/>
                </a:solidFill>
              </a:rPr>
              <a:t>new</a:t>
            </a:r>
            <a:r>
              <a:rPr lang="da" sz="1400"/>
              <a:t> SampleClass();</a:t>
            </a:r>
            <a:br>
              <a:rPr lang="da" sz="1400"/>
            </a:br>
            <a:r>
              <a:rPr lang="da" sz="1400"/>
              <a:t>        </a:t>
            </a:r>
            <a:r>
              <a:rPr lang="da" sz="1400">
                <a:solidFill>
                  <a:srgbClr val="008000"/>
                </a:solidFill>
              </a:rPr>
              <a:t>// Call a method.</a:t>
            </a:r>
            <a:br>
              <a:rPr lang="da" sz="1400"/>
            </a:br>
            <a:r>
              <a:rPr lang="da" sz="1400"/>
              <a:t>        sampleClass1.SayHello();                       </a:t>
            </a:r>
            <a:br>
              <a:rPr lang="da" sz="1400"/>
            </a:br>
            <a:r>
              <a:rPr lang="da" sz="1400"/>
              <a:t>    }</a:t>
            </a:r>
            <a:br>
              <a:rPr lang="da" sz="1400"/>
            </a:br>
            <a:r>
              <a:rPr lang="da" sz="1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Namespace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599448"/>
            <a:ext cx="8229600" cy="49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100">
                <a:solidFill>
                  <a:srgbClr val="0000FF"/>
                </a:solidFill>
              </a:rPr>
              <a:t>namespace</a:t>
            </a:r>
            <a:r>
              <a:rPr lang="da" sz="1100"/>
              <a:t> StatisticalData</a:t>
            </a:r>
          </a:p>
          <a:p>
            <a:pPr lvl="0">
              <a:spcBef>
                <a:spcPts val="0"/>
              </a:spcBef>
              <a:buNone/>
            </a:pPr>
            <a:r>
              <a:rPr lang="da" sz="1100"/>
              <a:t>{</a:t>
            </a:r>
            <a:br>
              <a:rPr lang="da" sz="1100"/>
            </a:br>
            <a:r>
              <a:rPr lang="da" sz="1100"/>
              <a:t>    </a:t>
            </a:r>
            <a:r>
              <a:rPr lang="da" sz="1100">
                <a:solidFill>
                  <a:srgbClr val="0000FF"/>
                </a:solidFill>
              </a:rPr>
              <a:t>class</a:t>
            </a:r>
            <a:r>
              <a:rPr lang="da" sz="1100"/>
              <a:t> FileHandling</a:t>
            </a:r>
            <a:br>
              <a:rPr lang="da" sz="1100"/>
            </a:br>
            <a:r>
              <a:rPr lang="da" sz="1100"/>
              <a:t>    {</a:t>
            </a:r>
            <a:br>
              <a:rPr lang="da" sz="1100"/>
            </a:br>
            <a:r>
              <a:rPr lang="da" sz="1100"/>
              <a:t>        </a:t>
            </a:r>
            <a:r>
              <a:rPr lang="da" sz="1100">
                <a:solidFill>
                  <a:srgbClr val="0000FF"/>
                </a:solidFill>
              </a:rPr>
              <a:t>public</a:t>
            </a:r>
            <a:r>
              <a:rPr lang="da" sz="1100"/>
              <a:t> </a:t>
            </a:r>
            <a:r>
              <a:rPr lang="da" sz="1100">
                <a:solidFill>
                  <a:srgbClr val="0000FF"/>
                </a:solidFill>
              </a:rPr>
              <a:t>void</a:t>
            </a:r>
            <a:r>
              <a:rPr lang="da" sz="1100"/>
              <a:t> Load() {}  </a:t>
            </a:r>
            <a:r>
              <a:rPr lang="da" sz="1100">
                <a:solidFill>
                  <a:srgbClr val="008000"/>
                </a:solidFill>
              </a:rPr>
              <a:t>// code to load statistical data</a:t>
            </a:r>
            <a:br>
              <a:rPr lang="da" sz="1100"/>
            </a:br>
            <a:r>
              <a:rPr lang="da" sz="1100"/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/>
              <a:t>}</a:t>
            </a:r>
            <a:br>
              <a:rPr lang="da" sz="1100"/>
            </a:b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namespace</a:t>
            </a:r>
            <a:r>
              <a:rPr lang="da" sz="1100"/>
              <a:t> Images 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</a:t>
            </a:r>
            <a:r>
              <a:rPr lang="da" sz="1100">
                <a:solidFill>
                  <a:srgbClr val="0000FF"/>
                </a:solidFill>
              </a:rPr>
              <a:t>class</a:t>
            </a:r>
            <a:r>
              <a:rPr lang="da" sz="1100"/>
              <a:t> FileHandling</a:t>
            </a:r>
            <a:br>
              <a:rPr lang="da" sz="1100"/>
            </a:br>
            <a:r>
              <a:rPr lang="da" sz="1100"/>
              <a:t>    {</a:t>
            </a:r>
            <a:br>
              <a:rPr lang="da" sz="1100"/>
            </a:br>
            <a:r>
              <a:rPr lang="da" sz="1100"/>
              <a:t>        </a:t>
            </a:r>
            <a:r>
              <a:rPr lang="da" sz="1100">
                <a:solidFill>
                  <a:srgbClr val="0000FF"/>
                </a:solidFill>
              </a:rPr>
              <a:t>public</a:t>
            </a:r>
            <a:r>
              <a:rPr lang="da" sz="1100"/>
              <a:t> </a:t>
            </a:r>
            <a:r>
              <a:rPr lang="da" sz="1100">
                <a:solidFill>
                  <a:srgbClr val="0000FF"/>
                </a:solidFill>
              </a:rPr>
              <a:t>void</a:t>
            </a:r>
            <a:r>
              <a:rPr lang="da" sz="1100"/>
              <a:t> Load() {}  </a:t>
            </a:r>
            <a:r>
              <a:rPr lang="da" sz="1100">
                <a:solidFill>
                  <a:srgbClr val="008000"/>
                </a:solidFill>
              </a:rPr>
              <a:t>// code to load an image file</a:t>
            </a:r>
            <a:br>
              <a:rPr lang="da" sz="1100"/>
            </a:br>
            <a:r>
              <a:rPr lang="da" sz="1100"/>
              <a:t>    }</a:t>
            </a:r>
            <a:br>
              <a:rPr lang="da" sz="1100"/>
            </a:br>
            <a:r>
              <a:rPr lang="da" sz="1100"/>
              <a:t>}</a:t>
            </a:r>
            <a:br>
              <a:rPr lang="da" sz="1100"/>
            </a:b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class</a:t>
            </a:r>
            <a:r>
              <a:rPr lang="da" sz="1100"/>
              <a:t> Program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</a:t>
            </a:r>
            <a:r>
              <a:rPr lang="da" sz="1100">
                <a:solidFill>
                  <a:srgbClr val="0000FF"/>
                </a:solidFill>
              </a:rPr>
              <a:t>static</a:t>
            </a:r>
            <a:r>
              <a:rPr lang="da" sz="1100"/>
              <a:t> </a:t>
            </a:r>
            <a:r>
              <a:rPr lang="da" sz="1100">
                <a:solidFill>
                  <a:srgbClr val="0000FF"/>
                </a:solidFill>
              </a:rPr>
              <a:t>void</a:t>
            </a:r>
            <a:r>
              <a:rPr lang="da" sz="1100"/>
              <a:t> Main()</a:t>
            </a:r>
            <a:br>
              <a:rPr lang="da" sz="1100"/>
            </a:br>
            <a:r>
              <a:rPr lang="da" sz="1100"/>
              <a:t>    {</a:t>
            </a:r>
            <a:br>
              <a:rPr lang="da" sz="1100"/>
            </a:br>
            <a:r>
              <a:rPr lang="da" sz="1100"/>
              <a:t>        StatisticalData.FileHandling data = </a:t>
            </a:r>
            <a:r>
              <a:rPr lang="da" sz="1100">
                <a:solidFill>
                  <a:srgbClr val="0000FF"/>
                </a:solidFill>
              </a:rPr>
              <a:t>new</a:t>
            </a:r>
            <a:r>
              <a:rPr lang="da" sz="1100"/>
              <a:t> StatisticalData.FileHandling();</a:t>
            </a:r>
            <a:br>
              <a:rPr lang="da" sz="1100"/>
            </a:br>
            <a:r>
              <a:rPr lang="da" sz="1100"/>
              <a:t>        data.Load();</a:t>
            </a:r>
            <a:br>
              <a:rPr lang="da" sz="1100"/>
            </a:br>
            <a:br>
              <a:rPr lang="da" sz="1100"/>
            </a:br>
            <a:r>
              <a:rPr lang="da" sz="1100"/>
              <a:t>        Images.FileHandling image = </a:t>
            </a:r>
            <a:r>
              <a:rPr lang="da" sz="1100">
                <a:solidFill>
                  <a:srgbClr val="0000FF"/>
                </a:solidFill>
              </a:rPr>
              <a:t>new</a:t>
            </a:r>
            <a:r>
              <a:rPr lang="da" sz="1100"/>
              <a:t> Images.FileHandling();</a:t>
            </a:r>
            <a:br>
              <a:rPr lang="da" sz="1100"/>
            </a:br>
            <a:r>
              <a:rPr lang="da" sz="1100"/>
              <a:t>        image.Load();</a:t>
            </a:r>
            <a:br>
              <a:rPr lang="da" sz="1100"/>
            </a:br>
            <a:r>
              <a:rPr lang="da" sz="1100"/>
              <a:t>    }</a:t>
            </a:r>
            <a:br>
              <a:rPr lang="da" sz="1100"/>
            </a:br>
            <a:r>
              <a:rPr lang="da" sz="11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7543" y="693440"/>
            <a:ext cx="8229600" cy="114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C# Program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599456"/>
            <a:ext cx="8229600" cy="39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rgbClr val="008000"/>
                </a:solidFill>
              </a:rPr>
              <a:t>// A Hello World! program in C# 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using</a:t>
            </a:r>
            <a:r>
              <a:rPr lang="da" sz="1100"/>
              <a:t> System;</a:t>
            </a:r>
            <a:br>
              <a:rPr lang="da" sz="1100"/>
            </a:br>
            <a:r>
              <a:rPr lang="da" sz="1100">
                <a:solidFill>
                  <a:srgbClr val="0000FF"/>
                </a:solidFill>
              </a:rPr>
              <a:t>namespace</a:t>
            </a:r>
            <a:r>
              <a:rPr lang="da" sz="1100"/>
              <a:t> HelloWorld</a:t>
            </a:r>
            <a:br>
              <a:rPr lang="da" sz="1100"/>
            </a:br>
            <a:r>
              <a:rPr lang="da" sz="1100"/>
              <a:t>{</a:t>
            </a:r>
            <a:br>
              <a:rPr lang="da" sz="1100"/>
            </a:br>
            <a:r>
              <a:rPr lang="da" sz="1100"/>
              <a:t>    </a:t>
            </a:r>
            <a:r>
              <a:rPr lang="da" sz="1100">
                <a:solidFill>
                  <a:srgbClr val="0000FF"/>
                </a:solidFill>
              </a:rPr>
              <a:t>class</a:t>
            </a:r>
            <a:r>
              <a:rPr lang="da" sz="1100"/>
              <a:t> Hello </a:t>
            </a:r>
            <a:br>
              <a:rPr lang="da" sz="1100"/>
            </a:br>
            <a:r>
              <a:rPr lang="da" sz="1100"/>
              <a:t>    {</a:t>
            </a:r>
            <a:br>
              <a:rPr lang="da" sz="1100"/>
            </a:br>
            <a:r>
              <a:rPr lang="da" sz="1100"/>
              <a:t>        </a:t>
            </a:r>
            <a:r>
              <a:rPr lang="da" sz="1100">
                <a:solidFill>
                  <a:srgbClr val="0000FF"/>
                </a:solidFill>
              </a:rPr>
              <a:t>static</a:t>
            </a:r>
            <a:r>
              <a:rPr lang="da" sz="1100"/>
              <a:t> </a:t>
            </a:r>
            <a:r>
              <a:rPr lang="da" sz="1100">
                <a:solidFill>
                  <a:srgbClr val="0000FF"/>
                </a:solidFill>
              </a:rPr>
              <a:t>void</a:t>
            </a:r>
            <a:r>
              <a:rPr lang="da" sz="1100"/>
              <a:t> Main() </a:t>
            </a:r>
            <a:br>
              <a:rPr lang="da" sz="1100"/>
            </a:br>
            <a:r>
              <a:rPr lang="da" sz="1100"/>
              <a:t>        {</a:t>
            </a:r>
            <a:br>
              <a:rPr lang="da" sz="1100"/>
            </a:br>
            <a:r>
              <a:rPr lang="da" sz="1100"/>
              <a:t>            System.Console.WriteLine(</a:t>
            </a:r>
            <a:r>
              <a:rPr lang="da" sz="1100">
                <a:solidFill>
                  <a:srgbClr val="A31515"/>
                </a:solidFill>
              </a:rPr>
              <a:t>"Hello World!"</a:t>
            </a:r>
            <a:r>
              <a:rPr lang="da" sz="1100"/>
              <a:t>);</a:t>
            </a:r>
            <a:br>
              <a:rPr lang="da" sz="1100"/>
            </a:br>
            <a:br>
              <a:rPr lang="da" sz="1100"/>
            </a:br>
            <a:r>
              <a:rPr lang="da" sz="1100"/>
              <a:t>            </a:t>
            </a:r>
            <a:r>
              <a:rPr lang="da" sz="1100">
                <a:solidFill>
                  <a:srgbClr val="008000"/>
                </a:solidFill>
              </a:rPr>
              <a:t>// Keep the console window open in debug mode.</a:t>
            </a:r>
            <a:br>
              <a:rPr lang="da" sz="1100"/>
            </a:br>
            <a:r>
              <a:rPr lang="da" sz="1100"/>
              <a:t>            System.Console.WriteLine(</a:t>
            </a:r>
            <a:r>
              <a:rPr lang="da" sz="1100">
                <a:solidFill>
                  <a:srgbClr val="A31515"/>
                </a:solidFill>
              </a:rPr>
              <a:t>"Press any key to exit."</a:t>
            </a:r>
            <a:r>
              <a:rPr lang="da" sz="1100"/>
              <a:t>);</a:t>
            </a:r>
            <a:br>
              <a:rPr lang="da" sz="1100"/>
            </a:br>
            <a:r>
              <a:rPr lang="da" sz="1100"/>
              <a:t>            System.Console.ReadKey();</a:t>
            </a:r>
            <a:br>
              <a:rPr lang="da" sz="1100"/>
            </a:br>
            <a:r>
              <a:rPr lang="da" sz="1100"/>
              <a:t>        }</a:t>
            </a:r>
            <a:br>
              <a:rPr lang="da" sz="1100"/>
            </a:br>
            <a:r>
              <a:rPr lang="da" sz="1100"/>
              <a:t>    }</a:t>
            </a:r>
            <a:br>
              <a:rPr lang="da" sz="1100"/>
            </a:br>
            <a:r>
              <a:rPr lang="da" sz="11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781800" y="65087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ntortema">
  <a:themeElements>
    <a:clrScheme name="Kont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