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MVC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75" y="609525"/>
            <a:ext cx="3241137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675" y="673725"/>
            <a:ext cx="2291568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 flipH="1">
            <a:off x="3639300" y="1548675"/>
            <a:ext cx="1391700" cy="843000"/>
          </a:xfrm>
          <a:prstGeom prst="curvedConnector3">
            <a:avLst>
              <a:gd fmla="val 5985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ASP.NET MVC =&gt; ASP.NET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a"/>
              <a:t>ASP.NET har i lang tid bestået af Webforms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Man har skulle arbejde i et </a:t>
            </a:r>
            <a:r>
              <a:rPr lang="da"/>
              <a:t>Drag-and-drop miljø - ikke altid sjovt...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Den har ikke været særlig web venlig - en masse støj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Der skal meget til at lave udvidelser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ASP.NET MVC kom på banen tilbage i 2009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ASP.NET består nu af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Web Forms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MVC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Web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a"/>
              <a:t>Web API</a:t>
            </a:r>
          </a:p>
          <a:p>
            <a:pPr indent="-228600" lvl="1" marL="914400">
              <a:spcBef>
                <a:spcPts val="0"/>
              </a:spcBef>
            </a:pPr>
            <a:r>
              <a:rPr lang="da"/>
              <a:t>SignalR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The MVC patten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da"/>
              <a:t>Model </a:t>
            </a:r>
            <a:r>
              <a:rPr lang="da"/>
              <a:t>- En bunke klasser der beskriver data og hvordan den kan manipuleres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da"/>
              <a:t>View </a:t>
            </a:r>
            <a:r>
              <a:rPr lang="da"/>
              <a:t>- Hele den </a:t>
            </a:r>
            <a:r>
              <a:rPr lang="da"/>
              <a:t>visuelle</a:t>
            </a:r>
            <a:r>
              <a:rPr lang="da"/>
              <a:t> del af websiden ( html, css, javascript)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da"/>
              <a:t>Controller </a:t>
            </a:r>
            <a:r>
              <a:rPr lang="da"/>
              <a:t>- </a:t>
            </a:r>
            <a:r>
              <a:rPr lang="da"/>
              <a:t>En bunke klasser der styrer kommunikation, logic og app 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Separation of concerns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Det er en smule mere kompliceret til at starte med - men er godt givet ud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a"/>
              <a:t>Findes i Java og C++ og en masse frameworks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U</a:t>
            </a:r>
            <a:r>
              <a:rPr lang="da"/>
              <a:t>dviklingsmiljø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Visual studio 2017 er sat op til MVC 5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Struktur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4454700" cy="32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Strukturen er en meget vigtig del af MVC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Men du behøver ikke at bruge denne </a:t>
            </a:r>
            <a:r>
              <a:rPr lang="da"/>
              <a:t>struktur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950" y="444912"/>
            <a:ext cx="2677024" cy="42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89" y="0"/>
            <a:ext cx="76751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