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3987349" y="2678178"/>
            <a:ext cx="865954" cy="984039"/>
            <a:chOff x="1968079" y="2263291"/>
            <a:chExt cx="865954" cy="984039"/>
          </a:xfrm>
        </p:grpSpPr>
        <p:sp>
          <p:nvSpPr>
            <p:cNvPr id="2" name="Rounded Rectangle 1"/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68197" y="3248921"/>
            <a:ext cx="1731909" cy="354254"/>
            <a:chOff x="3148927" y="2834034"/>
            <a:chExt cx="1731909" cy="354254"/>
          </a:xfrm>
        </p:grpSpPr>
        <p:sp>
          <p:nvSpPr>
            <p:cNvPr id="5" name="Rounded Rectangle 4"/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93733" y="5217000"/>
            <a:ext cx="1653186" cy="354254"/>
            <a:chOff x="1574463" y="4802113"/>
            <a:chExt cx="1653186" cy="354254"/>
          </a:xfrm>
        </p:grpSpPr>
        <p:sp>
          <p:nvSpPr>
            <p:cNvPr id="8" name="Rounded Rectangle 7"/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22099" y="4232961"/>
            <a:ext cx="1495740" cy="354254"/>
            <a:chOff x="2702829" y="3818074"/>
            <a:chExt cx="1495740" cy="354254"/>
          </a:xfrm>
        </p:grpSpPr>
        <p:sp>
          <p:nvSpPr>
            <p:cNvPr id="11" name="Rounded Rectangle 10"/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6716" y="3248921"/>
            <a:ext cx="1495740" cy="354254"/>
            <a:chOff x="157446" y="2834034"/>
            <a:chExt cx="1495740" cy="354254"/>
          </a:xfrm>
        </p:grpSpPr>
        <p:sp>
          <p:nvSpPr>
            <p:cNvPr id="14" name="Rounded Rectangle 13"/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22099" y="1280841"/>
            <a:ext cx="1180847" cy="354254"/>
            <a:chOff x="2702829" y="865954"/>
            <a:chExt cx="1180847" cy="354254"/>
          </a:xfrm>
        </p:grpSpPr>
        <p:sp>
          <p:nvSpPr>
            <p:cNvPr id="17" name="Rounded Rectangle 16"/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7778" y="2264881"/>
            <a:ext cx="944678" cy="354254"/>
            <a:chOff x="708508" y="1849994"/>
            <a:chExt cx="944678" cy="354254"/>
          </a:xfrm>
        </p:grpSpPr>
        <p:sp>
          <p:nvSpPr>
            <p:cNvPr id="20" name="Rounded Rectangle 19"/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31322" y="1280841"/>
            <a:ext cx="787231" cy="354254"/>
            <a:chOff x="1312052" y="865954"/>
            <a:chExt cx="787231" cy="354254"/>
          </a:xfrm>
        </p:grpSpPr>
        <p:sp>
          <p:nvSpPr>
            <p:cNvPr id="23" name="Rounded Rectangle 22"/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8197" y="2264881"/>
            <a:ext cx="787231" cy="354254"/>
            <a:chOff x="3148927" y="1849994"/>
            <a:chExt cx="787231" cy="354254"/>
          </a:xfrm>
        </p:grpSpPr>
        <p:sp>
          <p:nvSpPr>
            <p:cNvPr id="26" name="Rounded Rectangle 25"/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10046" y="4232961"/>
            <a:ext cx="708508" cy="354254"/>
            <a:chOff x="1390776" y="3818074"/>
            <a:chExt cx="708508" cy="354254"/>
          </a:xfrm>
        </p:grpSpPr>
        <p:sp>
          <p:nvSpPr>
            <p:cNvPr id="29" name="Rounded Rectangle 28"/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00621" y="172693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7%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3409" y="765861"/>
            <a:ext cx="3837754" cy="2296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Derivados de Petróleo de um Barril de 159 Litros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70121" y="172693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1%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55464" y="1963109"/>
            <a:ext cx="50186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11,13 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8640" y="1963109"/>
            <a:ext cx="41329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1,59 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121" y="467905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3%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8293" y="2710979"/>
            <a:ext cx="29521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45%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1695" y="4915228"/>
            <a:ext cx="41329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4,77 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18712" y="2710979"/>
            <a:ext cx="29521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25%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09366" y="2947149"/>
            <a:ext cx="50186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71,55 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7231" y="2947149"/>
            <a:ext cx="50186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39,75 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8640" y="4915228"/>
            <a:ext cx="41329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4,77 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41755" y="5663098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3%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4523" y="369501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7%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16219" y="369501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9%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9366" y="3931188"/>
            <a:ext cx="50186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11,13 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07231" y="3931188"/>
            <a:ext cx="50186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14,31 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0275" y="5899268"/>
            <a:ext cx="41329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4,77 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00621" y="4679059"/>
            <a:ext cx="20664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3%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43023" y="1635096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" name="Rounded Rectangle 51"/>
          <p:cNvSpPr/>
          <p:nvPr/>
        </p:nvSpPr>
        <p:spPr>
          <a:xfrm>
            <a:off x="3843023" y="1635096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" name="Rounded Rectangle 52"/>
          <p:cNvSpPr/>
          <p:nvPr/>
        </p:nvSpPr>
        <p:spPr>
          <a:xfrm>
            <a:off x="4879545" y="1635096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879545" y="1635096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4879545" y="4587215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4564652" y="1457969"/>
            <a:ext cx="157446" cy="122020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1220209"/>
                </a:moveTo>
                <a:lnTo>
                  <a:pt x="0" y="1068011"/>
                </a:lnTo>
                <a:lnTo>
                  <a:pt x="0" y="137109"/>
                </a:lnTo>
                <a:cubicBezTo>
                  <a:pt x="0" y="61386"/>
                  <a:pt x="61386" y="0"/>
                  <a:pt x="137109" y="0"/>
                </a:cubicBezTo>
                <a:lnTo>
                  <a:pt x="137765" y="0"/>
                </a:lnTo>
                <a:lnTo>
                  <a:pt x="157446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" name="Rounded Rectangle 56"/>
          <p:cNvSpPr/>
          <p:nvPr/>
        </p:nvSpPr>
        <p:spPr>
          <a:xfrm>
            <a:off x="3672456" y="2442008"/>
            <a:ext cx="314892" cy="564182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564182"/>
                </a:moveTo>
                <a:lnTo>
                  <a:pt x="295211" y="564182"/>
                </a:lnTo>
                <a:lnTo>
                  <a:pt x="294555" y="564182"/>
                </a:lnTo>
                <a:cubicBezTo>
                  <a:pt x="218832" y="564182"/>
                  <a:pt x="157446" y="502796"/>
                  <a:pt x="157446" y="427073"/>
                </a:cubicBezTo>
                <a:lnTo>
                  <a:pt x="157446" y="426417"/>
                </a:lnTo>
                <a:lnTo>
                  <a:pt x="157446" y="137109"/>
                </a:lnTo>
                <a:cubicBezTo>
                  <a:pt x="157446" y="61386"/>
                  <a:pt x="96060" y="0"/>
                  <a:pt x="20336" y="0"/>
                </a:cubicBezTo>
                <a:lnTo>
                  <a:pt x="19680" y="0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4853304" y="2442008"/>
            <a:ext cx="314892" cy="564182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18832" y="0"/>
                  <a:pt x="157446" y="61386"/>
                  <a:pt x="157446" y="137109"/>
                </a:cubicBezTo>
                <a:lnTo>
                  <a:pt x="157446" y="426417"/>
                </a:lnTo>
                <a:lnTo>
                  <a:pt x="157446" y="427073"/>
                </a:lnTo>
                <a:cubicBezTo>
                  <a:pt x="157446" y="502796"/>
                  <a:pt x="96060" y="564182"/>
                  <a:pt x="20336" y="564182"/>
                </a:cubicBezTo>
                <a:lnTo>
                  <a:pt x="19680" y="564182"/>
                </a:lnTo>
                <a:lnTo>
                  <a:pt x="0" y="5641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" name="Rounded Rectangle 58"/>
          <p:cNvSpPr/>
          <p:nvPr/>
        </p:nvSpPr>
        <p:spPr>
          <a:xfrm>
            <a:off x="3396925" y="2619136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" name="Rounded Rectangle 59"/>
          <p:cNvSpPr/>
          <p:nvPr/>
        </p:nvSpPr>
        <p:spPr>
          <a:xfrm>
            <a:off x="3396925" y="2619136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5325643" y="2619136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" name="Rounded Rectangle 61"/>
          <p:cNvSpPr/>
          <p:nvPr/>
        </p:nvSpPr>
        <p:spPr>
          <a:xfrm>
            <a:off x="5325643" y="2619136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4118554" y="1457969"/>
            <a:ext cx="157446" cy="122020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96060" y="0"/>
                  <a:pt x="157446" y="61386"/>
                  <a:pt x="157446" y="137109"/>
                </a:cubicBezTo>
                <a:lnTo>
                  <a:pt x="157446" y="1068011"/>
                </a:lnTo>
                <a:lnTo>
                  <a:pt x="157446" y="1220209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672456" y="3334204"/>
            <a:ext cx="314892" cy="91843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72400" y="25"/>
                  <a:pt x="247981" y="4021"/>
                  <a:pt x="222392" y="11808"/>
                </a:cubicBezTo>
                <a:cubicBezTo>
                  <a:pt x="207076" y="16424"/>
                  <a:pt x="184101" y="28491"/>
                  <a:pt x="157446" y="45921"/>
                </a:cubicBezTo>
                <a:cubicBezTo>
                  <a:pt x="130791" y="63351"/>
                  <a:pt x="107816" y="75419"/>
                  <a:pt x="92499" y="80035"/>
                </a:cubicBezTo>
                <a:cubicBezTo>
                  <a:pt x="66910" y="87822"/>
                  <a:pt x="42491" y="91817"/>
                  <a:pt x="20336" y="91843"/>
                </a:cubicBezTo>
                <a:lnTo>
                  <a:pt x="19680" y="91843"/>
                </a:lnTo>
                <a:lnTo>
                  <a:pt x="0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853304" y="3334204"/>
            <a:ext cx="314892" cy="91843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42491" y="25"/>
                  <a:pt x="66910" y="4021"/>
                  <a:pt x="92499" y="11808"/>
                </a:cubicBezTo>
                <a:cubicBezTo>
                  <a:pt x="107816" y="16424"/>
                  <a:pt x="130791" y="28491"/>
                  <a:pt x="157446" y="45921"/>
                </a:cubicBezTo>
                <a:cubicBezTo>
                  <a:pt x="184101" y="63351"/>
                  <a:pt x="207076" y="75419"/>
                  <a:pt x="222392" y="80035"/>
                </a:cubicBezTo>
                <a:cubicBezTo>
                  <a:pt x="247981" y="87822"/>
                  <a:pt x="272400" y="91817"/>
                  <a:pt x="294555" y="91843"/>
                </a:cubicBezTo>
                <a:lnTo>
                  <a:pt x="295211" y="91843"/>
                </a:lnTo>
                <a:lnTo>
                  <a:pt x="314892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" name="Rounded Rectangle 65"/>
          <p:cNvSpPr/>
          <p:nvPr/>
        </p:nvSpPr>
        <p:spPr>
          <a:xfrm>
            <a:off x="3396925" y="3603175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" name="Rounded Rectangle 66"/>
          <p:cNvSpPr/>
          <p:nvPr/>
        </p:nvSpPr>
        <p:spPr>
          <a:xfrm>
            <a:off x="3396925" y="3603175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4118554" y="3662218"/>
            <a:ext cx="157446" cy="74787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0"/>
                </a:moveTo>
                <a:lnTo>
                  <a:pt x="157446" y="93811"/>
                </a:lnTo>
                <a:lnTo>
                  <a:pt x="157446" y="610760"/>
                </a:lnTo>
                <a:cubicBezTo>
                  <a:pt x="157446" y="686484"/>
                  <a:pt x="96060" y="747870"/>
                  <a:pt x="20336" y="747870"/>
                </a:cubicBezTo>
                <a:lnTo>
                  <a:pt x="19680" y="747870"/>
                </a:lnTo>
                <a:lnTo>
                  <a:pt x="0" y="74787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4420326" y="3662218"/>
            <a:ext cx="6560" cy="1554782"/>
          </a:xfrm>
          <a:custGeom>
            <a:avLst/>
            <a:gdLst/>
            <a:ahLst/>
            <a:cxnLst/>
            <a:rect l="0" t="0" r="0" b="0"/>
            <a:pathLst>
              <a:path w="6560" h="1554782">
                <a:moveTo>
                  <a:pt x="0" y="0"/>
                </a:moveTo>
                <a:lnTo>
                  <a:pt x="0" y="777391"/>
                </a:lnTo>
                <a:lnTo>
                  <a:pt x="0" y="15547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" name="Rounded Rectangle 69"/>
          <p:cNvSpPr/>
          <p:nvPr/>
        </p:nvSpPr>
        <p:spPr>
          <a:xfrm>
            <a:off x="4564652" y="3662218"/>
            <a:ext cx="157446" cy="74787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747870"/>
                </a:moveTo>
                <a:lnTo>
                  <a:pt x="137765" y="747870"/>
                </a:lnTo>
                <a:lnTo>
                  <a:pt x="137109" y="747870"/>
                </a:lnTo>
                <a:cubicBezTo>
                  <a:pt x="61386" y="747870"/>
                  <a:pt x="0" y="686484"/>
                  <a:pt x="0" y="610760"/>
                </a:cubicBezTo>
                <a:lnTo>
                  <a:pt x="0" y="9381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5325643" y="3603175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5325643" y="3603175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" name="Rounded Rectangle 72"/>
          <p:cNvSpPr/>
          <p:nvPr/>
        </p:nvSpPr>
        <p:spPr>
          <a:xfrm>
            <a:off x="3751179" y="5571255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" name="Rounded Rectangle 73"/>
          <p:cNvSpPr/>
          <p:nvPr/>
        </p:nvSpPr>
        <p:spPr>
          <a:xfrm>
            <a:off x="3751179" y="5571255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" name="Rounded Rectangle 74"/>
          <p:cNvSpPr/>
          <p:nvPr/>
        </p:nvSpPr>
        <p:spPr>
          <a:xfrm>
            <a:off x="3843023" y="4587215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" name="Rounded Rectangle 75"/>
          <p:cNvSpPr/>
          <p:nvPr/>
        </p:nvSpPr>
        <p:spPr>
          <a:xfrm>
            <a:off x="3843023" y="4587215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" name="Rounded Rectangle 76"/>
          <p:cNvSpPr/>
          <p:nvPr/>
        </p:nvSpPr>
        <p:spPr>
          <a:xfrm>
            <a:off x="4879545" y="4587215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" name="Rounded Rectangle 77"/>
          <p:cNvSpPr/>
          <p:nvPr/>
        </p:nvSpPr>
        <p:spPr>
          <a:xfrm>
            <a:off x="4282561" y="2835624"/>
            <a:ext cx="275531" cy="314892"/>
          </a:xfrm>
          <a:custGeom>
            <a:avLst/>
            <a:gdLst/>
            <a:ahLst/>
            <a:cxnLst/>
            <a:rect l="0" t="0" r="0" b="0"/>
            <a:pathLst>
              <a:path w="275531" h="314892">
                <a:moveTo>
                  <a:pt x="275531" y="301772"/>
                </a:moveTo>
                <a:cubicBezTo>
                  <a:pt x="275531" y="309018"/>
                  <a:pt x="269656" y="314892"/>
                  <a:pt x="262410" y="314892"/>
                </a:cubicBezTo>
                <a:lnTo>
                  <a:pt x="13120" y="314892"/>
                </a:lnTo>
                <a:cubicBezTo>
                  <a:pt x="5874" y="314892"/>
                  <a:pt x="0" y="309018"/>
                  <a:pt x="0" y="301772"/>
                </a:cubicBezTo>
                <a:cubicBezTo>
                  <a:pt x="0" y="294525"/>
                  <a:pt x="5874" y="288651"/>
                  <a:pt x="13120" y="288651"/>
                </a:cubicBezTo>
                <a:lnTo>
                  <a:pt x="26241" y="288651"/>
                </a:lnTo>
                <a:cubicBezTo>
                  <a:pt x="28052" y="288651"/>
                  <a:pt x="29521" y="287183"/>
                  <a:pt x="29521" y="285371"/>
                </a:cubicBezTo>
                <a:lnTo>
                  <a:pt x="29521" y="236169"/>
                </a:lnTo>
                <a:cubicBezTo>
                  <a:pt x="29521" y="234357"/>
                  <a:pt x="30989" y="232889"/>
                  <a:pt x="32801" y="232889"/>
                </a:cubicBezTo>
                <a:lnTo>
                  <a:pt x="242729" y="232889"/>
                </a:lnTo>
                <a:cubicBezTo>
                  <a:pt x="244541" y="232889"/>
                  <a:pt x="246009" y="234357"/>
                  <a:pt x="246009" y="236169"/>
                </a:cubicBezTo>
                <a:lnTo>
                  <a:pt x="246009" y="285371"/>
                </a:lnTo>
                <a:cubicBezTo>
                  <a:pt x="246009" y="287183"/>
                  <a:pt x="247478" y="288651"/>
                  <a:pt x="249290" y="288651"/>
                </a:cubicBezTo>
                <a:lnTo>
                  <a:pt x="262410" y="288651"/>
                </a:lnTo>
                <a:cubicBezTo>
                  <a:pt x="269656" y="288651"/>
                  <a:pt x="275531" y="294525"/>
                  <a:pt x="275531" y="301772"/>
                </a:cubicBezTo>
                <a:close/>
                <a:moveTo>
                  <a:pt x="275531" y="200088"/>
                </a:moveTo>
                <a:cubicBezTo>
                  <a:pt x="275531" y="207334"/>
                  <a:pt x="269656" y="213208"/>
                  <a:pt x="262410" y="213208"/>
                </a:cubicBezTo>
                <a:lnTo>
                  <a:pt x="13120" y="213208"/>
                </a:lnTo>
                <a:cubicBezTo>
                  <a:pt x="5874" y="213208"/>
                  <a:pt x="0" y="207334"/>
                  <a:pt x="0" y="200088"/>
                </a:cubicBezTo>
                <a:cubicBezTo>
                  <a:pt x="0" y="192841"/>
                  <a:pt x="5874" y="186967"/>
                  <a:pt x="13120" y="186967"/>
                </a:cubicBezTo>
                <a:lnTo>
                  <a:pt x="26241" y="186967"/>
                </a:lnTo>
                <a:cubicBezTo>
                  <a:pt x="28052" y="186967"/>
                  <a:pt x="29521" y="185498"/>
                  <a:pt x="29521" y="183687"/>
                </a:cubicBezTo>
                <a:lnTo>
                  <a:pt x="29521" y="131205"/>
                </a:lnTo>
                <a:cubicBezTo>
                  <a:pt x="29521" y="129393"/>
                  <a:pt x="30989" y="127925"/>
                  <a:pt x="32801" y="127925"/>
                </a:cubicBezTo>
                <a:lnTo>
                  <a:pt x="242729" y="127925"/>
                </a:lnTo>
                <a:cubicBezTo>
                  <a:pt x="244541" y="127925"/>
                  <a:pt x="246009" y="129393"/>
                  <a:pt x="246009" y="131205"/>
                </a:cubicBezTo>
                <a:lnTo>
                  <a:pt x="246009" y="183687"/>
                </a:lnTo>
                <a:cubicBezTo>
                  <a:pt x="246009" y="185498"/>
                  <a:pt x="247478" y="186967"/>
                  <a:pt x="249290" y="186967"/>
                </a:cubicBezTo>
                <a:lnTo>
                  <a:pt x="262410" y="186967"/>
                </a:lnTo>
                <a:cubicBezTo>
                  <a:pt x="269656" y="186967"/>
                  <a:pt x="275531" y="192841"/>
                  <a:pt x="275531" y="200088"/>
                </a:cubicBezTo>
                <a:close/>
                <a:moveTo>
                  <a:pt x="275531" y="95123"/>
                </a:moveTo>
                <a:cubicBezTo>
                  <a:pt x="275531" y="102370"/>
                  <a:pt x="269656" y="108244"/>
                  <a:pt x="262410" y="108244"/>
                </a:cubicBezTo>
                <a:lnTo>
                  <a:pt x="13120" y="108244"/>
                </a:lnTo>
                <a:cubicBezTo>
                  <a:pt x="5874" y="108244"/>
                  <a:pt x="0" y="102370"/>
                  <a:pt x="0" y="95123"/>
                </a:cubicBezTo>
                <a:cubicBezTo>
                  <a:pt x="0" y="87877"/>
                  <a:pt x="5874" y="82003"/>
                  <a:pt x="13120" y="82003"/>
                </a:cubicBezTo>
                <a:lnTo>
                  <a:pt x="26241" y="82003"/>
                </a:lnTo>
                <a:cubicBezTo>
                  <a:pt x="28052" y="82003"/>
                  <a:pt x="29521" y="80534"/>
                  <a:pt x="29521" y="78723"/>
                </a:cubicBezTo>
                <a:lnTo>
                  <a:pt x="29521" y="29521"/>
                </a:lnTo>
                <a:cubicBezTo>
                  <a:pt x="29521" y="27709"/>
                  <a:pt x="28052" y="26241"/>
                  <a:pt x="26241" y="26241"/>
                </a:cubicBezTo>
                <a:lnTo>
                  <a:pt x="13120" y="26241"/>
                </a:lnTo>
                <a:cubicBezTo>
                  <a:pt x="5874" y="26241"/>
                  <a:pt x="0" y="20366"/>
                  <a:pt x="0" y="13120"/>
                </a:cubicBezTo>
                <a:cubicBezTo>
                  <a:pt x="0" y="5874"/>
                  <a:pt x="5874" y="0"/>
                  <a:pt x="13120" y="0"/>
                </a:cubicBezTo>
                <a:lnTo>
                  <a:pt x="262410" y="0"/>
                </a:lnTo>
                <a:cubicBezTo>
                  <a:pt x="269656" y="0"/>
                  <a:pt x="275531" y="5874"/>
                  <a:pt x="275531" y="13120"/>
                </a:cubicBezTo>
                <a:cubicBezTo>
                  <a:pt x="275531" y="20366"/>
                  <a:pt x="269656" y="26241"/>
                  <a:pt x="262410" y="26241"/>
                </a:cubicBezTo>
                <a:lnTo>
                  <a:pt x="249290" y="26241"/>
                </a:lnTo>
                <a:cubicBezTo>
                  <a:pt x="247478" y="26241"/>
                  <a:pt x="246009" y="27709"/>
                  <a:pt x="246009" y="29521"/>
                </a:cubicBezTo>
                <a:lnTo>
                  <a:pt x="246009" y="78723"/>
                </a:lnTo>
                <a:cubicBezTo>
                  <a:pt x="246009" y="80534"/>
                  <a:pt x="247478" y="82003"/>
                  <a:pt x="249290" y="82003"/>
                </a:cubicBezTo>
                <a:lnTo>
                  <a:pt x="262410" y="82003"/>
                </a:lnTo>
                <a:cubicBezTo>
                  <a:pt x="269656" y="82003"/>
                  <a:pt x="275531" y="87877"/>
                  <a:pt x="275531" y="95123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" name="Rounded Rectangle 78"/>
          <p:cNvSpPr/>
          <p:nvPr/>
        </p:nvSpPr>
        <p:spPr>
          <a:xfrm>
            <a:off x="3396925" y="2343602"/>
            <a:ext cx="194757" cy="197987"/>
          </a:xfrm>
          <a:custGeom>
            <a:avLst/>
            <a:gdLst/>
            <a:ahLst/>
            <a:cxnLst/>
            <a:rect l="0" t="0" r="0" b="0"/>
            <a:pathLst>
              <a:path w="194757" h="197987">
                <a:moveTo>
                  <a:pt x="165154" y="177621"/>
                </a:moveTo>
                <a:cubicBezTo>
                  <a:pt x="165154" y="186368"/>
                  <a:pt x="159140" y="193968"/>
                  <a:pt x="150627" y="195977"/>
                </a:cubicBezTo>
                <a:cubicBezTo>
                  <a:pt x="142114" y="197987"/>
                  <a:pt x="133336" y="193880"/>
                  <a:pt x="129424" y="186056"/>
                </a:cubicBezTo>
                <a:cubicBezTo>
                  <a:pt x="125512" y="178232"/>
                  <a:pt x="127493" y="168745"/>
                  <a:pt x="134209" y="163141"/>
                </a:cubicBezTo>
                <a:cubicBezTo>
                  <a:pt x="140924" y="157536"/>
                  <a:pt x="150612" y="157284"/>
                  <a:pt x="157610" y="162532"/>
                </a:cubicBezTo>
                <a:cubicBezTo>
                  <a:pt x="162390" y="166068"/>
                  <a:pt x="165194" y="171675"/>
                  <a:pt x="165154" y="177621"/>
                </a:cubicBezTo>
                <a:close/>
                <a:moveTo>
                  <a:pt x="120364" y="108014"/>
                </a:moveTo>
                <a:cubicBezTo>
                  <a:pt x="125348" y="112629"/>
                  <a:pt x="131962" y="115073"/>
                  <a:pt x="138749" y="114807"/>
                </a:cubicBezTo>
                <a:lnTo>
                  <a:pt x="170485" y="114807"/>
                </a:lnTo>
                <a:lnTo>
                  <a:pt x="188607" y="130141"/>
                </a:lnTo>
                <a:cubicBezTo>
                  <a:pt x="192474" y="133372"/>
                  <a:pt x="194724" y="138141"/>
                  <a:pt x="194757" y="143180"/>
                </a:cubicBezTo>
                <a:lnTo>
                  <a:pt x="194757" y="160646"/>
                </a:lnTo>
                <a:cubicBezTo>
                  <a:pt x="194757" y="169989"/>
                  <a:pt x="187208" y="177576"/>
                  <a:pt x="177865" y="177621"/>
                </a:cubicBezTo>
                <a:lnTo>
                  <a:pt x="173355" y="177621"/>
                </a:lnTo>
                <a:cubicBezTo>
                  <a:pt x="173906" y="167613"/>
                  <a:pt x="168880" y="158119"/>
                  <a:pt x="160293" y="152949"/>
                </a:cubicBezTo>
                <a:cubicBezTo>
                  <a:pt x="151705" y="147778"/>
                  <a:pt x="140964" y="147778"/>
                  <a:pt x="132376" y="152949"/>
                </a:cubicBezTo>
                <a:cubicBezTo>
                  <a:pt x="123789" y="158119"/>
                  <a:pt x="118763" y="167613"/>
                  <a:pt x="119314" y="177621"/>
                </a:cubicBezTo>
                <a:lnTo>
                  <a:pt x="81429" y="177621"/>
                </a:lnTo>
                <a:cubicBezTo>
                  <a:pt x="81980" y="167613"/>
                  <a:pt x="76954" y="158119"/>
                  <a:pt x="68367" y="152949"/>
                </a:cubicBezTo>
                <a:cubicBezTo>
                  <a:pt x="59780" y="147778"/>
                  <a:pt x="49038" y="147778"/>
                  <a:pt x="40450" y="152949"/>
                </a:cubicBezTo>
                <a:cubicBezTo>
                  <a:pt x="31863" y="158119"/>
                  <a:pt x="26837" y="167613"/>
                  <a:pt x="27389" y="177621"/>
                </a:cubicBezTo>
                <a:lnTo>
                  <a:pt x="16892" y="177621"/>
                </a:lnTo>
                <a:cubicBezTo>
                  <a:pt x="7550" y="177576"/>
                  <a:pt x="0" y="169989"/>
                  <a:pt x="0" y="160646"/>
                </a:cubicBezTo>
                <a:lnTo>
                  <a:pt x="0" y="145230"/>
                </a:lnTo>
                <a:cubicBezTo>
                  <a:pt x="37" y="139084"/>
                  <a:pt x="3393" y="133438"/>
                  <a:pt x="8774" y="130469"/>
                </a:cubicBezTo>
                <a:lnTo>
                  <a:pt x="38131" y="114069"/>
                </a:lnTo>
                <a:lnTo>
                  <a:pt x="52564" y="82415"/>
                </a:lnTo>
                <a:cubicBezTo>
                  <a:pt x="56671" y="73341"/>
                  <a:pt x="65728" y="67527"/>
                  <a:pt x="75689" y="67573"/>
                </a:cubicBezTo>
                <a:lnTo>
                  <a:pt x="112180" y="67573"/>
                </a:lnTo>
                <a:lnTo>
                  <a:pt x="112180" y="90206"/>
                </a:lnTo>
                <a:cubicBezTo>
                  <a:pt x="112436" y="96993"/>
                  <a:pt x="115381" y="103400"/>
                  <a:pt x="120364" y="108014"/>
                </a:cubicBezTo>
                <a:close/>
                <a:moveTo>
                  <a:pt x="54450" y="196810"/>
                </a:moveTo>
                <a:cubicBezTo>
                  <a:pt x="44065" y="196810"/>
                  <a:pt x="35634" y="188416"/>
                  <a:pt x="35589" y="178031"/>
                </a:cubicBezTo>
                <a:cubicBezTo>
                  <a:pt x="35556" y="170395"/>
                  <a:pt x="40130" y="163493"/>
                  <a:pt x="47175" y="160548"/>
                </a:cubicBezTo>
                <a:cubicBezTo>
                  <a:pt x="54220" y="157603"/>
                  <a:pt x="62346" y="159196"/>
                  <a:pt x="67757" y="164583"/>
                </a:cubicBezTo>
                <a:cubicBezTo>
                  <a:pt x="73168" y="169971"/>
                  <a:pt x="74797" y="178090"/>
                  <a:pt x="71883" y="185148"/>
                </a:cubicBezTo>
                <a:cubicBezTo>
                  <a:pt x="68968" y="192206"/>
                  <a:pt x="62086" y="196810"/>
                  <a:pt x="54450" y="196810"/>
                </a:cubicBezTo>
                <a:close/>
                <a:moveTo>
                  <a:pt x="194757" y="30671"/>
                </a:moveTo>
                <a:lnTo>
                  <a:pt x="194757" y="90206"/>
                </a:lnTo>
                <a:cubicBezTo>
                  <a:pt x="194188" y="98695"/>
                  <a:pt x="186847" y="105118"/>
                  <a:pt x="178357" y="104556"/>
                </a:cubicBezTo>
                <a:lnTo>
                  <a:pt x="138831" y="104556"/>
                </a:lnTo>
                <a:cubicBezTo>
                  <a:pt x="130341" y="105118"/>
                  <a:pt x="123000" y="98695"/>
                  <a:pt x="122431" y="90206"/>
                </a:cubicBezTo>
                <a:lnTo>
                  <a:pt x="122431" y="30671"/>
                </a:lnTo>
                <a:cubicBezTo>
                  <a:pt x="122902" y="22741"/>
                  <a:pt x="129412" y="16517"/>
                  <a:pt x="137355" y="16403"/>
                </a:cubicBezTo>
                <a:lnTo>
                  <a:pt x="137355" y="6152"/>
                </a:lnTo>
                <a:cubicBezTo>
                  <a:pt x="137355" y="2755"/>
                  <a:pt x="140109" y="2"/>
                  <a:pt x="143505" y="2"/>
                </a:cubicBezTo>
                <a:lnTo>
                  <a:pt x="173519" y="2"/>
                </a:lnTo>
                <a:cubicBezTo>
                  <a:pt x="175208" y="0"/>
                  <a:pt x="176824" y="692"/>
                  <a:pt x="177988" y="1918"/>
                </a:cubicBezTo>
                <a:cubicBezTo>
                  <a:pt x="179151" y="3143"/>
                  <a:pt x="179759" y="4793"/>
                  <a:pt x="179669" y="6480"/>
                </a:cubicBezTo>
                <a:lnTo>
                  <a:pt x="179669" y="16403"/>
                </a:lnTo>
                <a:cubicBezTo>
                  <a:pt x="187676" y="16432"/>
                  <a:pt x="194281" y="22678"/>
                  <a:pt x="194757" y="30671"/>
                </a:cubicBezTo>
                <a:close/>
                <a:moveTo>
                  <a:pt x="138749" y="28621"/>
                </a:moveTo>
                <a:cubicBezTo>
                  <a:pt x="136289" y="28621"/>
                  <a:pt x="134731" y="29933"/>
                  <a:pt x="134649" y="30671"/>
                </a:cubicBezTo>
                <a:lnTo>
                  <a:pt x="134649" y="46416"/>
                </a:lnTo>
                <a:lnTo>
                  <a:pt x="182211" y="46416"/>
                </a:lnTo>
                <a:lnTo>
                  <a:pt x="182211" y="30671"/>
                </a:lnTo>
                <a:cubicBezTo>
                  <a:pt x="182211" y="29933"/>
                  <a:pt x="180653" y="28621"/>
                  <a:pt x="178193" y="28621"/>
                </a:cubicBezTo>
                <a:lnTo>
                  <a:pt x="173437" y="28621"/>
                </a:lnTo>
                <a:cubicBezTo>
                  <a:pt x="171799" y="28643"/>
                  <a:pt x="170221" y="28003"/>
                  <a:pt x="169063" y="26844"/>
                </a:cubicBezTo>
                <a:cubicBezTo>
                  <a:pt x="167905" y="25686"/>
                  <a:pt x="167264" y="24109"/>
                  <a:pt x="167286" y="22471"/>
                </a:cubicBezTo>
                <a:lnTo>
                  <a:pt x="167286" y="12630"/>
                </a:lnTo>
                <a:lnTo>
                  <a:pt x="149574" y="12630"/>
                </a:lnTo>
                <a:lnTo>
                  <a:pt x="149574" y="22471"/>
                </a:lnTo>
                <a:cubicBezTo>
                  <a:pt x="149596" y="24109"/>
                  <a:pt x="148955" y="25686"/>
                  <a:pt x="147797" y="26844"/>
                </a:cubicBezTo>
                <a:cubicBezTo>
                  <a:pt x="146639" y="28003"/>
                  <a:pt x="145061" y="28643"/>
                  <a:pt x="143423" y="28621"/>
                </a:cubicBezTo>
                <a:lnTo>
                  <a:pt x="138667" y="286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0" name="Rounded Rectangle 79"/>
          <p:cNvSpPr/>
          <p:nvPr/>
        </p:nvSpPr>
        <p:spPr>
          <a:xfrm>
            <a:off x="5246920" y="2342468"/>
            <a:ext cx="197944" cy="199502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" name="Rounded Rectangle 80"/>
          <p:cNvSpPr/>
          <p:nvPr/>
        </p:nvSpPr>
        <p:spPr>
          <a:xfrm>
            <a:off x="3396925" y="3327743"/>
            <a:ext cx="197422" cy="196618"/>
          </a:xfrm>
          <a:custGeom>
            <a:avLst/>
            <a:gdLst/>
            <a:ahLst/>
            <a:cxnLst/>
            <a:rect l="0" t="0" r="0" b="0"/>
            <a:pathLst>
              <a:path w="197422" h="196618">
                <a:moveTo>
                  <a:pt x="165474" y="87661"/>
                </a:moveTo>
                <a:cubicBezTo>
                  <a:pt x="165474" y="81929"/>
                  <a:pt x="172026" y="71277"/>
                  <a:pt x="185138" y="57353"/>
                </a:cubicBezTo>
                <a:cubicBezTo>
                  <a:pt x="187590" y="54893"/>
                  <a:pt x="191682" y="54893"/>
                  <a:pt x="194962" y="57353"/>
                </a:cubicBezTo>
                <a:cubicBezTo>
                  <a:pt x="197422" y="59805"/>
                  <a:pt x="197422" y="63896"/>
                  <a:pt x="194962" y="67177"/>
                </a:cubicBezTo>
                <a:cubicBezTo>
                  <a:pt x="186778" y="76189"/>
                  <a:pt x="179398" y="86021"/>
                  <a:pt x="178578" y="88473"/>
                </a:cubicBezTo>
                <a:lnTo>
                  <a:pt x="178578" y="89293"/>
                </a:lnTo>
                <a:cubicBezTo>
                  <a:pt x="178578" y="90113"/>
                  <a:pt x="179398" y="90933"/>
                  <a:pt x="180218" y="90933"/>
                </a:cubicBezTo>
                <a:lnTo>
                  <a:pt x="181850" y="90933"/>
                </a:lnTo>
                <a:cubicBezTo>
                  <a:pt x="187590" y="90933"/>
                  <a:pt x="192510" y="95845"/>
                  <a:pt x="192510" y="101585"/>
                </a:cubicBezTo>
                <a:lnTo>
                  <a:pt x="192510" y="110597"/>
                </a:lnTo>
                <a:cubicBezTo>
                  <a:pt x="192510" y="114689"/>
                  <a:pt x="190870" y="118781"/>
                  <a:pt x="186778" y="120421"/>
                </a:cubicBezTo>
                <a:lnTo>
                  <a:pt x="179398" y="124522"/>
                </a:lnTo>
                <a:cubicBezTo>
                  <a:pt x="178578" y="124522"/>
                  <a:pt x="178578" y="125342"/>
                  <a:pt x="178578" y="126162"/>
                </a:cubicBezTo>
                <a:lnTo>
                  <a:pt x="178578" y="142546"/>
                </a:lnTo>
                <a:cubicBezTo>
                  <a:pt x="178578" y="154010"/>
                  <a:pt x="168754" y="163842"/>
                  <a:pt x="157282" y="163842"/>
                </a:cubicBezTo>
                <a:cubicBezTo>
                  <a:pt x="151622" y="163880"/>
                  <a:pt x="146184" y="161648"/>
                  <a:pt x="142182" y="157646"/>
                </a:cubicBezTo>
                <a:cubicBezTo>
                  <a:pt x="138180" y="153644"/>
                  <a:pt x="135948" y="148205"/>
                  <a:pt x="135986" y="142546"/>
                </a:cubicBezTo>
                <a:lnTo>
                  <a:pt x="135986" y="45060"/>
                </a:lnTo>
                <a:cubicBezTo>
                  <a:pt x="135986" y="43420"/>
                  <a:pt x="134346" y="41780"/>
                  <a:pt x="132714" y="41780"/>
                </a:cubicBezTo>
                <a:lnTo>
                  <a:pt x="131074" y="41780"/>
                </a:lnTo>
                <a:cubicBezTo>
                  <a:pt x="130254" y="41780"/>
                  <a:pt x="129434" y="42600"/>
                  <a:pt x="129434" y="43420"/>
                </a:cubicBezTo>
                <a:lnTo>
                  <a:pt x="129434" y="149910"/>
                </a:lnTo>
                <a:cubicBezTo>
                  <a:pt x="129434" y="156462"/>
                  <a:pt x="124522" y="162194"/>
                  <a:pt x="117141" y="162194"/>
                </a:cubicBezTo>
                <a:lnTo>
                  <a:pt x="96058" y="162194"/>
                </a:lnTo>
                <a:cubicBezTo>
                  <a:pt x="95468" y="159594"/>
                  <a:pt x="94246" y="157167"/>
                  <a:pt x="92516" y="155142"/>
                </a:cubicBezTo>
                <a:cubicBezTo>
                  <a:pt x="97214" y="152263"/>
                  <a:pt x="100347" y="147081"/>
                  <a:pt x="100347" y="141160"/>
                </a:cubicBezTo>
                <a:lnTo>
                  <a:pt x="100347" y="117166"/>
                </a:lnTo>
                <a:cubicBezTo>
                  <a:pt x="100349" y="110856"/>
                  <a:pt x="96726" y="105105"/>
                  <a:pt x="91034" y="102382"/>
                </a:cubicBezTo>
                <a:cubicBezTo>
                  <a:pt x="85342" y="99658"/>
                  <a:pt x="78592" y="100446"/>
                  <a:pt x="73679" y="104406"/>
                </a:cubicBezTo>
                <a:cubicBezTo>
                  <a:pt x="65258" y="98813"/>
                  <a:pt x="55147" y="95599"/>
                  <a:pt x="44404" y="95599"/>
                </a:cubicBezTo>
                <a:cubicBezTo>
                  <a:pt x="37909" y="95590"/>
                  <a:pt x="31466" y="96771"/>
                  <a:pt x="25396" y="99084"/>
                </a:cubicBezTo>
                <a:lnTo>
                  <a:pt x="25396" y="12284"/>
                </a:lnTo>
                <a:cubicBezTo>
                  <a:pt x="25396" y="5740"/>
                  <a:pt x="30308" y="0"/>
                  <a:pt x="37680" y="0"/>
                </a:cubicBezTo>
                <a:lnTo>
                  <a:pt x="117141" y="0"/>
                </a:lnTo>
                <a:cubicBezTo>
                  <a:pt x="123693" y="0"/>
                  <a:pt x="129425" y="4911"/>
                  <a:pt x="129425" y="12284"/>
                </a:cubicBezTo>
                <a:lnTo>
                  <a:pt x="129425" y="25412"/>
                </a:lnTo>
                <a:cubicBezTo>
                  <a:pt x="129425" y="26232"/>
                  <a:pt x="130245" y="27052"/>
                  <a:pt x="131065" y="27052"/>
                </a:cubicBezTo>
                <a:lnTo>
                  <a:pt x="132705" y="27052"/>
                </a:lnTo>
                <a:cubicBezTo>
                  <a:pt x="142622" y="27137"/>
                  <a:pt x="150641" y="35152"/>
                  <a:pt x="150730" y="45069"/>
                </a:cubicBezTo>
                <a:lnTo>
                  <a:pt x="150730" y="142538"/>
                </a:lnTo>
                <a:cubicBezTo>
                  <a:pt x="150719" y="144496"/>
                  <a:pt x="151491" y="146377"/>
                  <a:pt x="152873" y="147763"/>
                </a:cubicBezTo>
                <a:cubicBezTo>
                  <a:pt x="154256" y="149149"/>
                  <a:pt x="156136" y="149925"/>
                  <a:pt x="158094" y="149918"/>
                </a:cubicBezTo>
                <a:cubicBezTo>
                  <a:pt x="162194" y="149918"/>
                  <a:pt x="165474" y="146646"/>
                  <a:pt x="165474" y="142546"/>
                </a:cubicBezTo>
                <a:close/>
                <a:moveTo>
                  <a:pt x="36461" y="158275"/>
                </a:moveTo>
                <a:cubicBezTo>
                  <a:pt x="37412" y="160571"/>
                  <a:pt x="36886" y="163215"/>
                  <a:pt x="35130" y="164974"/>
                </a:cubicBezTo>
                <a:lnTo>
                  <a:pt x="24436" y="175667"/>
                </a:lnTo>
                <a:cubicBezTo>
                  <a:pt x="29914" y="181038"/>
                  <a:pt x="37450" y="184318"/>
                  <a:pt x="45700" y="184318"/>
                </a:cubicBezTo>
                <a:cubicBezTo>
                  <a:pt x="59247" y="184318"/>
                  <a:pt x="70498" y="175659"/>
                  <a:pt x="74221" y="163957"/>
                </a:cubicBezTo>
                <a:cubicBezTo>
                  <a:pt x="75359" y="160873"/>
                  <a:pt x="78721" y="159229"/>
                  <a:pt x="81854" y="160225"/>
                </a:cubicBezTo>
                <a:cubicBezTo>
                  <a:pt x="84987" y="161221"/>
                  <a:pt x="86783" y="164505"/>
                  <a:pt x="85931" y="167680"/>
                </a:cubicBezTo>
                <a:cubicBezTo>
                  <a:pt x="80576" y="184507"/>
                  <a:pt x="64585" y="196602"/>
                  <a:pt x="45700" y="196603"/>
                </a:cubicBezTo>
                <a:cubicBezTo>
                  <a:pt x="34492" y="196618"/>
                  <a:pt x="23729" y="192217"/>
                  <a:pt x="15744" y="184351"/>
                </a:cubicBezTo>
                <a:lnTo>
                  <a:pt x="10488" y="189616"/>
                </a:lnTo>
                <a:cubicBezTo>
                  <a:pt x="8728" y="191367"/>
                  <a:pt x="6088" y="191888"/>
                  <a:pt x="3795" y="190938"/>
                </a:cubicBezTo>
                <a:cubicBezTo>
                  <a:pt x="1502" y="189988"/>
                  <a:pt x="5" y="187752"/>
                  <a:pt x="0" y="185270"/>
                </a:cubicBezTo>
                <a:lnTo>
                  <a:pt x="0" y="160628"/>
                </a:lnTo>
                <a:cubicBezTo>
                  <a:pt x="0" y="157231"/>
                  <a:pt x="2753" y="154477"/>
                  <a:pt x="6150" y="154477"/>
                </a:cubicBezTo>
                <a:lnTo>
                  <a:pt x="30784" y="154477"/>
                </a:lnTo>
                <a:cubicBezTo>
                  <a:pt x="33269" y="154480"/>
                  <a:pt x="35509" y="155978"/>
                  <a:pt x="36461" y="158275"/>
                </a:cubicBezTo>
                <a:close/>
                <a:moveTo>
                  <a:pt x="90113" y="141160"/>
                </a:moveTo>
                <a:cubicBezTo>
                  <a:pt x="90113" y="144557"/>
                  <a:pt x="87359" y="147310"/>
                  <a:pt x="83963" y="147310"/>
                </a:cubicBezTo>
                <a:lnTo>
                  <a:pt x="80182" y="147310"/>
                </a:lnTo>
                <a:lnTo>
                  <a:pt x="79953" y="147310"/>
                </a:lnTo>
                <a:lnTo>
                  <a:pt x="59969" y="147310"/>
                </a:lnTo>
                <a:cubicBezTo>
                  <a:pt x="57486" y="147305"/>
                  <a:pt x="55251" y="145808"/>
                  <a:pt x="54300" y="143514"/>
                </a:cubicBezTo>
                <a:cubicBezTo>
                  <a:pt x="53350" y="141221"/>
                  <a:pt x="53871" y="138582"/>
                  <a:pt x="55622" y="136822"/>
                </a:cubicBezTo>
                <a:lnTo>
                  <a:pt x="65668" y="126777"/>
                </a:lnTo>
                <a:cubicBezTo>
                  <a:pt x="60198" y="121405"/>
                  <a:pt x="52662" y="118125"/>
                  <a:pt x="44404" y="118125"/>
                </a:cubicBezTo>
                <a:cubicBezTo>
                  <a:pt x="30857" y="118125"/>
                  <a:pt x="19615" y="126777"/>
                  <a:pt x="15892" y="138487"/>
                </a:cubicBezTo>
                <a:cubicBezTo>
                  <a:pt x="14754" y="141571"/>
                  <a:pt x="11391" y="143214"/>
                  <a:pt x="8258" y="142218"/>
                </a:cubicBezTo>
                <a:cubicBezTo>
                  <a:pt x="5126" y="141222"/>
                  <a:pt x="3330" y="137939"/>
                  <a:pt x="4182" y="134764"/>
                </a:cubicBezTo>
                <a:cubicBezTo>
                  <a:pt x="9536" y="117937"/>
                  <a:pt x="25527" y="105833"/>
                  <a:pt x="44404" y="105833"/>
                </a:cubicBezTo>
                <a:cubicBezTo>
                  <a:pt x="55615" y="105815"/>
                  <a:pt x="66381" y="110217"/>
                  <a:pt x="74368" y="118084"/>
                </a:cubicBezTo>
                <a:lnTo>
                  <a:pt x="79617" y="112820"/>
                </a:lnTo>
                <a:cubicBezTo>
                  <a:pt x="81375" y="111063"/>
                  <a:pt x="84019" y="110538"/>
                  <a:pt x="86316" y="111489"/>
                </a:cubicBezTo>
                <a:cubicBezTo>
                  <a:pt x="88612" y="112440"/>
                  <a:pt x="90111" y="114680"/>
                  <a:pt x="90113" y="117166"/>
                </a:cubicBezTo>
                <a:close/>
                <a:moveTo>
                  <a:pt x="48332" y="20492"/>
                </a:moveTo>
                <a:cubicBezTo>
                  <a:pt x="46068" y="20492"/>
                  <a:pt x="44232" y="22328"/>
                  <a:pt x="44232" y="24592"/>
                </a:cubicBezTo>
                <a:lnTo>
                  <a:pt x="44232" y="44453"/>
                </a:lnTo>
                <a:cubicBezTo>
                  <a:pt x="44232" y="46718"/>
                  <a:pt x="46068" y="48554"/>
                  <a:pt x="48332" y="48554"/>
                </a:cubicBezTo>
                <a:lnTo>
                  <a:pt x="104849" y="48554"/>
                </a:lnTo>
                <a:cubicBezTo>
                  <a:pt x="107113" y="48554"/>
                  <a:pt x="108949" y="46718"/>
                  <a:pt x="108949" y="44453"/>
                </a:cubicBezTo>
                <a:lnTo>
                  <a:pt x="108949" y="24584"/>
                </a:lnTo>
                <a:cubicBezTo>
                  <a:pt x="108949" y="22320"/>
                  <a:pt x="107113" y="20484"/>
                  <a:pt x="104849" y="20484"/>
                </a:cubicBezTo>
                <a:lnTo>
                  <a:pt x="48332" y="2048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" name="Rounded Rectangle 81"/>
          <p:cNvSpPr/>
          <p:nvPr/>
        </p:nvSpPr>
        <p:spPr>
          <a:xfrm>
            <a:off x="4800822" y="1371865"/>
            <a:ext cx="196807" cy="172206"/>
          </a:xfrm>
          <a:custGeom>
            <a:avLst/>
            <a:gdLst/>
            <a:ahLst/>
            <a:cxnLst/>
            <a:rect l="0" t="0" r="0" b="0"/>
            <a:pathLst>
              <a:path w="196807" h="172206">
                <a:moveTo>
                  <a:pt x="170167" y="123390"/>
                </a:moveTo>
                <a:cubicBezTo>
                  <a:pt x="171260" y="125284"/>
                  <a:pt x="171552" y="127537"/>
                  <a:pt x="170976" y="129647"/>
                </a:cubicBezTo>
                <a:cubicBezTo>
                  <a:pt x="163842" y="156708"/>
                  <a:pt x="150804" y="172206"/>
                  <a:pt x="135305" y="172206"/>
                </a:cubicBezTo>
                <a:lnTo>
                  <a:pt x="77903" y="172206"/>
                </a:lnTo>
                <a:cubicBezTo>
                  <a:pt x="55516" y="172206"/>
                  <a:pt x="41821" y="140881"/>
                  <a:pt x="37967" y="106112"/>
                </a:cubicBezTo>
                <a:cubicBezTo>
                  <a:pt x="37756" y="104054"/>
                  <a:pt x="36017" y="102493"/>
                  <a:pt x="33949" y="102504"/>
                </a:cubicBezTo>
                <a:lnTo>
                  <a:pt x="16400" y="102504"/>
                </a:lnTo>
                <a:cubicBezTo>
                  <a:pt x="7342" y="102504"/>
                  <a:pt x="0" y="95161"/>
                  <a:pt x="0" y="86103"/>
                </a:cubicBezTo>
                <a:cubicBezTo>
                  <a:pt x="0" y="77045"/>
                  <a:pt x="7342" y="69702"/>
                  <a:pt x="16400" y="69702"/>
                </a:cubicBezTo>
                <a:lnTo>
                  <a:pt x="33949" y="69702"/>
                </a:lnTo>
                <a:cubicBezTo>
                  <a:pt x="36017" y="69713"/>
                  <a:pt x="37756" y="68152"/>
                  <a:pt x="37967" y="66094"/>
                </a:cubicBezTo>
                <a:cubicBezTo>
                  <a:pt x="41821" y="31325"/>
                  <a:pt x="55516" y="0"/>
                  <a:pt x="77903" y="0"/>
                </a:cubicBezTo>
                <a:lnTo>
                  <a:pt x="135305" y="0"/>
                </a:lnTo>
                <a:cubicBezTo>
                  <a:pt x="151214" y="0"/>
                  <a:pt x="164006" y="16072"/>
                  <a:pt x="171386" y="44117"/>
                </a:cubicBezTo>
                <a:cubicBezTo>
                  <a:pt x="172475" y="48485"/>
                  <a:pt x="169840" y="52913"/>
                  <a:pt x="165482" y="54040"/>
                </a:cubicBezTo>
                <a:cubicBezTo>
                  <a:pt x="163372" y="54587"/>
                  <a:pt x="161131" y="54272"/>
                  <a:pt x="159254" y="53165"/>
                </a:cubicBezTo>
                <a:cubicBezTo>
                  <a:pt x="157377" y="52057"/>
                  <a:pt x="156018" y="50247"/>
                  <a:pt x="155478" y="48135"/>
                </a:cubicBezTo>
                <a:cubicBezTo>
                  <a:pt x="149984" y="26323"/>
                  <a:pt x="141209" y="16400"/>
                  <a:pt x="135305" y="16400"/>
                </a:cubicBezTo>
                <a:cubicBezTo>
                  <a:pt x="125301" y="16400"/>
                  <a:pt x="110704" y="43543"/>
                  <a:pt x="110704" y="86103"/>
                </a:cubicBezTo>
                <a:cubicBezTo>
                  <a:pt x="110704" y="128663"/>
                  <a:pt x="125301" y="155806"/>
                  <a:pt x="135305" y="155806"/>
                </a:cubicBezTo>
                <a:cubicBezTo>
                  <a:pt x="140963" y="155806"/>
                  <a:pt x="149656" y="146293"/>
                  <a:pt x="155150" y="125465"/>
                </a:cubicBezTo>
                <a:cubicBezTo>
                  <a:pt x="155690" y="123353"/>
                  <a:pt x="157049" y="121543"/>
                  <a:pt x="158926" y="120435"/>
                </a:cubicBezTo>
                <a:cubicBezTo>
                  <a:pt x="160803" y="119328"/>
                  <a:pt x="163044" y="119013"/>
                  <a:pt x="165154" y="119560"/>
                </a:cubicBezTo>
                <a:cubicBezTo>
                  <a:pt x="167269" y="120118"/>
                  <a:pt x="169073" y="121496"/>
                  <a:pt x="170167" y="123390"/>
                </a:cubicBezTo>
                <a:close/>
                <a:moveTo>
                  <a:pt x="55762" y="69702"/>
                </a:moveTo>
                <a:cubicBezTo>
                  <a:pt x="55762" y="73099"/>
                  <a:pt x="58515" y="75853"/>
                  <a:pt x="61912" y="75853"/>
                </a:cubicBezTo>
                <a:lnTo>
                  <a:pt x="82003" y="75853"/>
                </a:lnTo>
                <a:cubicBezTo>
                  <a:pt x="85400" y="75853"/>
                  <a:pt x="88153" y="73099"/>
                  <a:pt x="88153" y="69702"/>
                </a:cubicBezTo>
                <a:cubicBezTo>
                  <a:pt x="88153" y="66306"/>
                  <a:pt x="85400" y="63552"/>
                  <a:pt x="82003" y="63552"/>
                </a:cubicBezTo>
                <a:lnTo>
                  <a:pt x="61912" y="63552"/>
                </a:lnTo>
                <a:cubicBezTo>
                  <a:pt x="58515" y="63552"/>
                  <a:pt x="55762" y="66306"/>
                  <a:pt x="55762" y="69702"/>
                </a:cubicBezTo>
                <a:close/>
                <a:moveTo>
                  <a:pt x="61912" y="112754"/>
                </a:moveTo>
                <a:lnTo>
                  <a:pt x="81265" y="112754"/>
                </a:lnTo>
                <a:cubicBezTo>
                  <a:pt x="84661" y="112754"/>
                  <a:pt x="87415" y="110001"/>
                  <a:pt x="87415" y="106604"/>
                </a:cubicBezTo>
                <a:cubicBezTo>
                  <a:pt x="87415" y="103207"/>
                  <a:pt x="84661" y="100454"/>
                  <a:pt x="81265" y="100454"/>
                </a:cubicBezTo>
                <a:lnTo>
                  <a:pt x="61912" y="100454"/>
                </a:lnTo>
                <a:cubicBezTo>
                  <a:pt x="58534" y="100498"/>
                  <a:pt x="55806" y="103226"/>
                  <a:pt x="55762" y="106604"/>
                </a:cubicBezTo>
                <a:cubicBezTo>
                  <a:pt x="55806" y="109982"/>
                  <a:pt x="58534" y="112710"/>
                  <a:pt x="61912" y="112754"/>
                </a:cubicBezTo>
                <a:close/>
                <a:moveTo>
                  <a:pt x="96353" y="139405"/>
                </a:moveTo>
                <a:cubicBezTo>
                  <a:pt x="96353" y="136008"/>
                  <a:pt x="93600" y="133255"/>
                  <a:pt x="90203" y="133255"/>
                </a:cubicBezTo>
                <a:lnTo>
                  <a:pt x="70112" y="133255"/>
                </a:lnTo>
                <a:cubicBezTo>
                  <a:pt x="66716" y="133255"/>
                  <a:pt x="63962" y="136008"/>
                  <a:pt x="63962" y="139405"/>
                </a:cubicBezTo>
                <a:cubicBezTo>
                  <a:pt x="63962" y="142802"/>
                  <a:pt x="66716" y="145555"/>
                  <a:pt x="70112" y="145555"/>
                </a:cubicBezTo>
                <a:lnTo>
                  <a:pt x="90203" y="145555"/>
                </a:lnTo>
                <a:cubicBezTo>
                  <a:pt x="93600" y="145555"/>
                  <a:pt x="96353" y="142802"/>
                  <a:pt x="96353" y="139405"/>
                </a:cubicBezTo>
                <a:close/>
                <a:moveTo>
                  <a:pt x="94713" y="43051"/>
                </a:moveTo>
                <a:cubicBezTo>
                  <a:pt x="98110" y="43051"/>
                  <a:pt x="100864" y="40298"/>
                  <a:pt x="100864" y="36901"/>
                </a:cubicBezTo>
                <a:cubicBezTo>
                  <a:pt x="100864" y="33504"/>
                  <a:pt x="98110" y="30751"/>
                  <a:pt x="94713" y="30751"/>
                </a:cubicBezTo>
                <a:lnTo>
                  <a:pt x="72080" y="30751"/>
                </a:lnTo>
                <a:cubicBezTo>
                  <a:pt x="68684" y="30751"/>
                  <a:pt x="65930" y="33504"/>
                  <a:pt x="65930" y="36901"/>
                </a:cubicBezTo>
                <a:cubicBezTo>
                  <a:pt x="65930" y="40298"/>
                  <a:pt x="68684" y="43051"/>
                  <a:pt x="72080" y="43051"/>
                </a:cubicBezTo>
                <a:lnTo>
                  <a:pt x="94959" y="43051"/>
                </a:lnTo>
                <a:close/>
                <a:moveTo>
                  <a:pt x="196807" y="86103"/>
                </a:moveTo>
                <a:cubicBezTo>
                  <a:pt x="196807" y="95161"/>
                  <a:pt x="189465" y="102504"/>
                  <a:pt x="180407" y="102504"/>
                </a:cubicBezTo>
                <a:lnTo>
                  <a:pt x="135305" y="102504"/>
                </a:lnTo>
                <a:cubicBezTo>
                  <a:pt x="134218" y="102517"/>
                  <a:pt x="133175" y="102070"/>
                  <a:pt x="132435" y="101274"/>
                </a:cubicBezTo>
                <a:cubicBezTo>
                  <a:pt x="128754" y="97102"/>
                  <a:pt x="126842" y="91660"/>
                  <a:pt x="127105" y="86103"/>
                </a:cubicBezTo>
                <a:cubicBezTo>
                  <a:pt x="126842" y="80546"/>
                  <a:pt x="128754" y="75104"/>
                  <a:pt x="132435" y="70932"/>
                </a:cubicBezTo>
                <a:cubicBezTo>
                  <a:pt x="133175" y="70136"/>
                  <a:pt x="134218" y="69689"/>
                  <a:pt x="135305" y="69702"/>
                </a:cubicBezTo>
                <a:lnTo>
                  <a:pt x="180407" y="69702"/>
                </a:lnTo>
                <a:cubicBezTo>
                  <a:pt x="189465" y="69702"/>
                  <a:pt x="196807" y="77045"/>
                  <a:pt x="196807" y="8610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" name="Rounded Rectangle 82"/>
          <p:cNvSpPr/>
          <p:nvPr/>
        </p:nvSpPr>
        <p:spPr>
          <a:xfrm>
            <a:off x="5245524" y="3327644"/>
            <a:ext cx="198759" cy="193527"/>
          </a:xfrm>
          <a:custGeom>
            <a:avLst/>
            <a:gdLst/>
            <a:ahLst/>
            <a:cxnLst/>
            <a:rect l="0" t="0" r="0" b="0"/>
            <a:pathLst>
              <a:path w="198759" h="193527">
                <a:moveTo>
                  <a:pt x="197465" y="45019"/>
                </a:moveTo>
                <a:lnTo>
                  <a:pt x="186066" y="87825"/>
                </a:lnTo>
                <a:lnTo>
                  <a:pt x="195743" y="113656"/>
                </a:lnTo>
                <a:cubicBezTo>
                  <a:pt x="196478" y="115534"/>
                  <a:pt x="196232" y="117654"/>
                  <a:pt x="195087" y="119314"/>
                </a:cubicBezTo>
                <a:cubicBezTo>
                  <a:pt x="193936" y="120992"/>
                  <a:pt x="192038" y="122003"/>
                  <a:pt x="190003" y="122020"/>
                </a:cubicBezTo>
                <a:lnTo>
                  <a:pt x="167698" y="122020"/>
                </a:lnTo>
                <a:cubicBezTo>
                  <a:pt x="165828" y="122014"/>
                  <a:pt x="164069" y="121134"/>
                  <a:pt x="162942" y="119642"/>
                </a:cubicBezTo>
                <a:lnTo>
                  <a:pt x="148345" y="101520"/>
                </a:lnTo>
                <a:lnTo>
                  <a:pt x="40429" y="101520"/>
                </a:lnTo>
                <a:cubicBezTo>
                  <a:pt x="29730" y="101503"/>
                  <a:pt x="19352" y="97861"/>
                  <a:pt x="10989" y="91187"/>
                </a:cubicBezTo>
                <a:lnTo>
                  <a:pt x="6643" y="87661"/>
                </a:lnTo>
                <a:cubicBezTo>
                  <a:pt x="3397" y="85028"/>
                  <a:pt x="1476" y="81098"/>
                  <a:pt x="1395" y="76919"/>
                </a:cubicBezTo>
                <a:lnTo>
                  <a:pt x="50597" y="76919"/>
                </a:lnTo>
                <a:cubicBezTo>
                  <a:pt x="53994" y="76919"/>
                  <a:pt x="56747" y="74165"/>
                  <a:pt x="56747" y="70768"/>
                </a:cubicBezTo>
                <a:cubicBezTo>
                  <a:pt x="56747" y="67372"/>
                  <a:pt x="53994" y="64618"/>
                  <a:pt x="50597" y="64618"/>
                </a:cubicBezTo>
                <a:lnTo>
                  <a:pt x="5331" y="64618"/>
                </a:lnTo>
                <a:lnTo>
                  <a:pt x="10005" y="54122"/>
                </a:lnTo>
                <a:cubicBezTo>
                  <a:pt x="14933" y="43043"/>
                  <a:pt x="25925" y="35908"/>
                  <a:pt x="38050" y="35917"/>
                </a:cubicBezTo>
                <a:lnTo>
                  <a:pt x="48875" y="35917"/>
                </a:lnTo>
                <a:cubicBezTo>
                  <a:pt x="59721" y="36017"/>
                  <a:pt x="69717" y="41809"/>
                  <a:pt x="75198" y="51170"/>
                </a:cubicBezTo>
                <a:lnTo>
                  <a:pt x="76100" y="52318"/>
                </a:lnTo>
                <a:lnTo>
                  <a:pt x="89385" y="52318"/>
                </a:lnTo>
                <a:lnTo>
                  <a:pt x="84382" y="63716"/>
                </a:lnTo>
                <a:cubicBezTo>
                  <a:pt x="82753" y="67557"/>
                  <a:pt x="83153" y="71959"/>
                  <a:pt x="85448" y="75443"/>
                </a:cubicBezTo>
                <a:cubicBezTo>
                  <a:pt x="87708" y="78898"/>
                  <a:pt x="91570" y="80968"/>
                  <a:pt x="95699" y="80937"/>
                </a:cubicBezTo>
                <a:lnTo>
                  <a:pt x="136700" y="80937"/>
                </a:lnTo>
                <a:cubicBezTo>
                  <a:pt x="142701" y="81076"/>
                  <a:pt x="147915" y="76836"/>
                  <a:pt x="149001" y="70932"/>
                </a:cubicBezTo>
                <a:lnTo>
                  <a:pt x="152281" y="52400"/>
                </a:lnTo>
                <a:lnTo>
                  <a:pt x="158677" y="52400"/>
                </a:lnTo>
                <a:cubicBezTo>
                  <a:pt x="158902" y="52006"/>
                  <a:pt x="159094" y="51595"/>
                  <a:pt x="159251" y="51170"/>
                </a:cubicBezTo>
                <a:lnTo>
                  <a:pt x="163926" y="41001"/>
                </a:lnTo>
                <a:cubicBezTo>
                  <a:pt x="167471" y="32824"/>
                  <a:pt x="175514" y="27516"/>
                  <a:pt x="184426" y="27471"/>
                </a:cubicBezTo>
                <a:cubicBezTo>
                  <a:pt x="188694" y="27451"/>
                  <a:pt x="192726" y="29422"/>
                  <a:pt x="195333" y="32801"/>
                </a:cubicBezTo>
                <a:cubicBezTo>
                  <a:pt x="197966" y="36294"/>
                  <a:pt x="198759" y="40840"/>
                  <a:pt x="197465" y="45019"/>
                </a:cubicBezTo>
                <a:close/>
                <a:moveTo>
                  <a:pt x="34196" y="189591"/>
                </a:moveTo>
                <a:cubicBezTo>
                  <a:pt x="26276" y="189469"/>
                  <a:pt x="18715" y="186262"/>
                  <a:pt x="13121" y="180653"/>
                </a:cubicBezTo>
                <a:lnTo>
                  <a:pt x="5577" y="173108"/>
                </a:lnTo>
                <a:cubicBezTo>
                  <a:pt x="0" y="167509"/>
                  <a:pt x="0" y="158453"/>
                  <a:pt x="5577" y="152854"/>
                </a:cubicBezTo>
                <a:lnTo>
                  <a:pt x="13121" y="145309"/>
                </a:lnTo>
                <a:cubicBezTo>
                  <a:pt x="18739" y="139736"/>
                  <a:pt x="26285" y="136536"/>
                  <a:pt x="34196" y="136371"/>
                </a:cubicBezTo>
                <a:close/>
                <a:moveTo>
                  <a:pt x="1395" y="0"/>
                </a:moveTo>
                <a:moveTo>
                  <a:pt x="141949" y="132025"/>
                </a:moveTo>
                <a:lnTo>
                  <a:pt x="117348" y="162776"/>
                </a:lnTo>
                <a:lnTo>
                  <a:pt x="141949" y="193527"/>
                </a:lnTo>
                <a:lnTo>
                  <a:pt x="105047" y="193527"/>
                </a:lnTo>
                <a:lnTo>
                  <a:pt x="93239" y="179751"/>
                </a:lnTo>
                <a:lnTo>
                  <a:pt x="76838" y="188607"/>
                </a:lnTo>
                <a:cubicBezTo>
                  <a:pt x="75958" y="189202"/>
                  <a:pt x="74943" y="189569"/>
                  <a:pt x="73886" y="189673"/>
                </a:cubicBezTo>
                <a:lnTo>
                  <a:pt x="46497" y="189673"/>
                </a:lnTo>
                <a:lnTo>
                  <a:pt x="46497" y="136371"/>
                </a:lnTo>
                <a:lnTo>
                  <a:pt x="73476" y="136371"/>
                </a:lnTo>
                <a:cubicBezTo>
                  <a:pt x="74505" y="136373"/>
                  <a:pt x="75519" y="136626"/>
                  <a:pt x="76428" y="137109"/>
                </a:cubicBezTo>
                <a:lnTo>
                  <a:pt x="92829" y="145965"/>
                </a:lnTo>
                <a:lnTo>
                  <a:pt x="104637" y="132271"/>
                </a:lnTo>
                <a:close/>
                <a:moveTo>
                  <a:pt x="123252" y="5494"/>
                </a:moveTo>
                <a:cubicBezTo>
                  <a:pt x="123956" y="4099"/>
                  <a:pt x="125380" y="3214"/>
                  <a:pt x="126942" y="3198"/>
                </a:cubicBezTo>
                <a:lnTo>
                  <a:pt x="143917" y="3198"/>
                </a:lnTo>
                <a:cubicBezTo>
                  <a:pt x="145167" y="3191"/>
                  <a:pt x="146349" y="3767"/>
                  <a:pt x="147115" y="4756"/>
                </a:cubicBezTo>
                <a:cubicBezTo>
                  <a:pt x="147907" y="5715"/>
                  <a:pt x="148209" y="6987"/>
                  <a:pt x="147935" y="8200"/>
                </a:cubicBezTo>
                <a:lnTo>
                  <a:pt x="136700" y="68636"/>
                </a:lnTo>
                <a:lnTo>
                  <a:pt x="95699" y="686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4" name="Rounded Rectangle 83"/>
          <p:cNvSpPr/>
          <p:nvPr/>
        </p:nvSpPr>
        <p:spPr>
          <a:xfrm>
            <a:off x="3843023" y="4310547"/>
            <a:ext cx="197944" cy="199502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  <a:moveTo>
                  <a:pt x="38951" y="158468"/>
                </a:moveTo>
                <a:cubicBezTo>
                  <a:pt x="38951" y="161864"/>
                  <a:pt x="41705" y="164618"/>
                  <a:pt x="45101" y="164618"/>
                </a:cubicBezTo>
                <a:cubicBezTo>
                  <a:pt x="48498" y="164618"/>
                  <a:pt x="51252" y="161864"/>
                  <a:pt x="51252" y="158468"/>
                </a:cubicBezTo>
                <a:lnTo>
                  <a:pt x="51252" y="137967"/>
                </a:lnTo>
                <a:lnTo>
                  <a:pt x="73802" y="137967"/>
                </a:lnTo>
                <a:cubicBezTo>
                  <a:pt x="77199" y="137967"/>
                  <a:pt x="79953" y="135213"/>
                  <a:pt x="79953" y="131816"/>
                </a:cubicBezTo>
                <a:cubicBezTo>
                  <a:pt x="79953" y="128420"/>
                  <a:pt x="77199" y="125666"/>
                  <a:pt x="73802" y="125666"/>
                </a:cubicBezTo>
                <a:lnTo>
                  <a:pt x="51252" y="125666"/>
                </a:lnTo>
                <a:lnTo>
                  <a:pt x="51252" y="115416"/>
                </a:lnTo>
                <a:lnTo>
                  <a:pt x="77903" y="115416"/>
                </a:lnTo>
                <a:cubicBezTo>
                  <a:pt x="81299" y="115416"/>
                  <a:pt x="84053" y="112662"/>
                  <a:pt x="84053" y="109266"/>
                </a:cubicBezTo>
                <a:cubicBezTo>
                  <a:pt x="84053" y="105869"/>
                  <a:pt x="81299" y="103115"/>
                  <a:pt x="77903" y="103115"/>
                </a:cubicBezTo>
                <a:lnTo>
                  <a:pt x="45101" y="103115"/>
                </a:lnTo>
                <a:cubicBezTo>
                  <a:pt x="41705" y="103115"/>
                  <a:pt x="38951" y="105869"/>
                  <a:pt x="38951" y="1092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5" name="Rounded Rectangle 84"/>
          <p:cNvSpPr/>
          <p:nvPr/>
        </p:nvSpPr>
        <p:spPr>
          <a:xfrm>
            <a:off x="3845206" y="1359565"/>
            <a:ext cx="192410" cy="196899"/>
          </a:xfrm>
          <a:custGeom>
            <a:avLst/>
            <a:gdLst/>
            <a:ahLst/>
            <a:cxnLst/>
            <a:rect l="0" t="0" r="0" b="0"/>
            <a:pathLst>
              <a:path w="192410" h="196899">
                <a:moveTo>
                  <a:pt x="143208" y="84053"/>
                </a:moveTo>
                <a:lnTo>
                  <a:pt x="143208" y="65602"/>
                </a:lnTo>
                <a:cubicBezTo>
                  <a:pt x="143208" y="52015"/>
                  <a:pt x="154223" y="41001"/>
                  <a:pt x="167809" y="41001"/>
                </a:cubicBezTo>
                <a:cubicBezTo>
                  <a:pt x="181396" y="41001"/>
                  <a:pt x="192410" y="52015"/>
                  <a:pt x="192410" y="65602"/>
                </a:cubicBezTo>
                <a:lnTo>
                  <a:pt x="192410" y="84053"/>
                </a:lnTo>
                <a:close/>
                <a:moveTo>
                  <a:pt x="192410" y="96353"/>
                </a:moveTo>
                <a:lnTo>
                  <a:pt x="192410" y="192707"/>
                </a:lnTo>
                <a:cubicBezTo>
                  <a:pt x="192410" y="194972"/>
                  <a:pt x="190575" y="196807"/>
                  <a:pt x="188310" y="196807"/>
                </a:cubicBezTo>
                <a:lnTo>
                  <a:pt x="147308" y="196807"/>
                </a:lnTo>
                <a:cubicBezTo>
                  <a:pt x="145044" y="196807"/>
                  <a:pt x="143208" y="194972"/>
                  <a:pt x="143208" y="192707"/>
                </a:cubicBezTo>
                <a:lnTo>
                  <a:pt x="143208" y="155806"/>
                </a:lnTo>
                <a:lnTo>
                  <a:pt x="122707" y="155806"/>
                </a:lnTo>
                <a:lnTo>
                  <a:pt x="122707" y="192707"/>
                </a:lnTo>
                <a:cubicBezTo>
                  <a:pt x="122707" y="194972"/>
                  <a:pt x="120872" y="196807"/>
                  <a:pt x="118607" y="196807"/>
                </a:cubicBezTo>
                <a:lnTo>
                  <a:pt x="85396" y="196807"/>
                </a:lnTo>
                <a:lnTo>
                  <a:pt x="85396" y="141209"/>
                </a:lnTo>
                <a:cubicBezTo>
                  <a:pt x="85661" y="139252"/>
                  <a:pt x="85798" y="137280"/>
                  <a:pt x="85806" y="135305"/>
                </a:cubicBezTo>
                <a:cubicBezTo>
                  <a:pt x="85754" y="121367"/>
                  <a:pt x="79794" y="108105"/>
                  <a:pt x="69405" y="98813"/>
                </a:cubicBezTo>
                <a:lnTo>
                  <a:pt x="69405" y="94303"/>
                </a:lnTo>
                <a:cubicBezTo>
                  <a:pt x="69381" y="86844"/>
                  <a:pt x="64327" y="80341"/>
                  <a:pt x="57105" y="78477"/>
                </a:cubicBezTo>
                <a:lnTo>
                  <a:pt x="57105" y="55352"/>
                </a:lnTo>
                <a:lnTo>
                  <a:pt x="44804" y="55352"/>
                </a:lnTo>
                <a:cubicBezTo>
                  <a:pt x="43672" y="55352"/>
                  <a:pt x="42754" y="56270"/>
                  <a:pt x="42754" y="57402"/>
                </a:cubicBezTo>
                <a:lnTo>
                  <a:pt x="42754" y="91187"/>
                </a:lnTo>
                <a:lnTo>
                  <a:pt x="51939" y="91187"/>
                </a:lnTo>
                <a:cubicBezTo>
                  <a:pt x="55335" y="91187"/>
                  <a:pt x="58089" y="93941"/>
                  <a:pt x="58089" y="97337"/>
                </a:cubicBezTo>
                <a:lnTo>
                  <a:pt x="58089" y="105538"/>
                </a:lnTo>
                <a:cubicBezTo>
                  <a:pt x="67564" y="112359"/>
                  <a:pt x="73203" y="123302"/>
                  <a:pt x="73259" y="134977"/>
                </a:cubicBezTo>
                <a:lnTo>
                  <a:pt x="73259" y="191067"/>
                </a:lnTo>
                <a:cubicBezTo>
                  <a:pt x="73259" y="194192"/>
                  <a:pt x="70726" y="196725"/>
                  <a:pt x="67601" y="196725"/>
                </a:cubicBezTo>
                <a:cubicBezTo>
                  <a:pt x="63920" y="196681"/>
                  <a:pt x="60959" y="193683"/>
                  <a:pt x="60959" y="190001"/>
                </a:cubicBezTo>
                <a:lnTo>
                  <a:pt x="60959" y="162284"/>
                </a:lnTo>
                <a:cubicBezTo>
                  <a:pt x="55874" y="166807"/>
                  <a:pt x="49625" y="169818"/>
                  <a:pt x="42918" y="170976"/>
                </a:cubicBezTo>
                <a:lnTo>
                  <a:pt x="42918" y="190575"/>
                </a:lnTo>
                <a:cubicBezTo>
                  <a:pt x="42918" y="193972"/>
                  <a:pt x="40165" y="196725"/>
                  <a:pt x="36768" y="196725"/>
                </a:cubicBezTo>
                <a:cubicBezTo>
                  <a:pt x="33371" y="196725"/>
                  <a:pt x="30618" y="193972"/>
                  <a:pt x="30618" y="190575"/>
                </a:cubicBezTo>
                <a:lnTo>
                  <a:pt x="30618" y="170976"/>
                </a:lnTo>
                <a:cubicBezTo>
                  <a:pt x="23939" y="169808"/>
                  <a:pt x="17719" y="166797"/>
                  <a:pt x="12659" y="162284"/>
                </a:cubicBezTo>
                <a:lnTo>
                  <a:pt x="12659" y="190083"/>
                </a:lnTo>
                <a:cubicBezTo>
                  <a:pt x="12659" y="193765"/>
                  <a:pt x="9698" y="196763"/>
                  <a:pt x="6017" y="196807"/>
                </a:cubicBezTo>
                <a:cubicBezTo>
                  <a:pt x="4446" y="196899"/>
                  <a:pt x="2908" y="196332"/>
                  <a:pt x="1772" y="195243"/>
                </a:cubicBezTo>
                <a:cubicBezTo>
                  <a:pt x="636" y="194154"/>
                  <a:pt x="5" y="192641"/>
                  <a:pt x="31" y="191067"/>
                </a:cubicBezTo>
                <a:lnTo>
                  <a:pt x="31" y="134977"/>
                </a:lnTo>
                <a:cubicBezTo>
                  <a:pt x="0" y="123194"/>
                  <a:pt x="5685" y="112128"/>
                  <a:pt x="15283" y="105292"/>
                </a:cubicBezTo>
                <a:lnTo>
                  <a:pt x="15283" y="97091"/>
                </a:lnTo>
                <a:cubicBezTo>
                  <a:pt x="15261" y="95454"/>
                  <a:pt x="15902" y="93876"/>
                  <a:pt x="17060" y="92718"/>
                </a:cubicBezTo>
                <a:cubicBezTo>
                  <a:pt x="18218" y="91560"/>
                  <a:pt x="19795" y="90919"/>
                  <a:pt x="21433" y="90941"/>
                </a:cubicBezTo>
                <a:lnTo>
                  <a:pt x="30618" y="90941"/>
                </a:lnTo>
                <a:lnTo>
                  <a:pt x="30618" y="57402"/>
                </a:lnTo>
                <a:cubicBezTo>
                  <a:pt x="30617" y="49540"/>
                  <a:pt x="36943" y="43141"/>
                  <a:pt x="44804" y="43051"/>
                </a:cubicBezTo>
                <a:lnTo>
                  <a:pt x="57105" y="43051"/>
                </a:lnTo>
                <a:lnTo>
                  <a:pt x="57105" y="20500"/>
                </a:lnTo>
                <a:cubicBezTo>
                  <a:pt x="57105" y="9178"/>
                  <a:pt x="66283" y="0"/>
                  <a:pt x="77606" y="0"/>
                </a:cubicBezTo>
                <a:lnTo>
                  <a:pt x="102207" y="0"/>
                </a:lnTo>
                <a:cubicBezTo>
                  <a:pt x="113510" y="44"/>
                  <a:pt x="122663" y="9197"/>
                  <a:pt x="122707" y="20500"/>
                </a:cubicBezTo>
                <a:lnTo>
                  <a:pt x="122707" y="41001"/>
                </a:lnTo>
                <a:lnTo>
                  <a:pt x="89906" y="41001"/>
                </a:lnTo>
                <a:cubicBezTo>
                  <a:pt x="86509" y="41001"/>
                  <a:pt x="83756" y="43755"/>
                  <a:pt x="83756" y="47151"/>
                </a:cubicBezTo>
                <a:cubicBezTo>
                  <a:pt x="83756" y="50548"/>
                  <a:pt x="86509" y="53302"/>
                  <a:pt x="89906" y="53302"/>
                </a:cubicBezTo>
                <a:lnTo>
                  <a:pt x="122707" y="53302"/>
                </a:lnTo>
                <a:lnTo>
                  <a:pt x="122707" y="77903"/>
                </a:lnTo>
                <a:lnTo>
                  <a:pt x="89906" y="77903"/>
                </a:lnTo>
                <a:cubicBezTo>
                  <a:pt x="86509" y="77903"/>
                  <a:pt x="83756" y="80656"/>
                  <a:pt x="83756" y="84053"/>
                </a:cubicBezTo>
                <a:cubicBezTo>
                  <a:pt x="83756" y="87450"/>
                  <a:pt x="86509" y="90203"/>
                  <a:pt x="89906" y="90203"/>
                </a:cubicBezTo>
                <a:lnTo>
                  <a:pt x="122707" y="90203"/>
                </a:lnTo>
                <a:lnTo>
                  <a:pt x="122707" y="131205"/>
                </a:lnTo>
                <a:lnTo>
                  <a:pt x="143208" y="131205"/>
                </a:lnTo>
                <a:lnTo>
                  <a:pt x="143208" y="96353"/>
                </a:lnTo>
                <a:close/>
                <a:moveTo>
                  <a:pt x="27584" y="103242"/>
                </a:moveTo>
                <a:lnTo>
                  <a:pt x="27584" y="108818"/>
                </a:lnTo>
                <a:cubicBezTo>
                  <a:pt x="27577" y="111025"/>
                  <a:pt x="26387" y="113059"/>
                  <a:pt x="24468" y="114148"/>
                </a:cubicBezTo>
                <a:cubicBezTo>
                  <a:pt x="17187" y="118291"/>
                  <a:pt x="12612" y="125947"/>
                  <a:pt x="12413" y="134321"/>
                </a:cubicBezTo>
                <a:cubicBezTo>
                  <a:pt x="15654" y="132212"/>
                  <a:pt x="19454" y="131126"/>
                  <a:pt x="23319" y="131205"/>
                </a:cubicBezTo>
                <a:cubicBezTo>
                  <a:pt x="34636" y="131533"/>
                  <a:pt x="36604" y="135633"/>
                  <a:pt x="42836" y="136617"/>
                </a:cubicBezTo>
                <a:cubicBezTo>
                  <a:pt x="48894" y="137304"/>
                  <a:pt x="55029" y="136632"/>
                  <a:pt x="60795" y="134649"/>
                </a:cubicBezTo>
                <a:cubicBezTo>
                  <a:pt x="60549" y="126182"/>
                  <a:pt x="55964" y="118436"/>
                  <a:pt x="48658" y="114148"/>
                </a:cubicBezTo>
                <a:cubicBezTo>
                  <a:pt x="46758" y="113051"/>
                  <a:pt x="45597" y="111013"/>
                  <a:pt x="45624" y="108818"/>
                </a:cubicBezTo>
                <a:lnTo>
                  <a:pt x="45624" y="10324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" name="Rounded Rectangle 85"/>
          <p:cNvSpPr/>
          <p:nvPr/>
        </p:nvSpPr>
        <p:spPr>
          <a:xfrm>
            <a:off x="4800822" y="4311639"/>
            <a:ext cx="195143" cy="196853"/>
          </a:xfrm>
          <a:custGeom>
            <a:avLst/>
            <a:gdLst/>
            <a:ahLst/>
            <a:cxnLst/>
            <a:rect l="0" t="0" r="0" b="0"/>
            <a:pathLst>
              <a:path w="195143" h="196853">
                <a:moveTo>
                  <a:pt x="0" y="45"/>
                </a:moveTo>
                <a:moveTo>
                  <a:pt x="193656" y="194262"/>
                </a:moveTo>
                <a:cubicBezTo>
                  <a:pt x="192486" y="195886"/>
                  <a:pt x="190608" y="196850"/>
                  <a:pt x="188607" y="196853"/>
                </a:cubicBezTo>
                <a:lnTo>
                  <a:pt x="108654" y="196853"/>
                </a:lnTo>
                <a:cubicBezTo>
                  <a:pt x="107522" y="196853"/>
                  <a:pt x="106604" y="195935"/>
                  <a:pt x="106604" y="194803"/>
                </a:cubicBezTo>
                <a:lnTo>
                  <a:pt x="106604" y="164051"/>
                </a:lnTo>
                <a:cubicBezTo>
                  <a:pt x="106604" y="159523"/>
                  <a:pt x="102932" y="155851"/>
                  <a:pt x="98403" y="155851"/>
                </a:cubicBezTo>
                <a:cubicBezTo>
                  <a:pt x="93875" y="155851"/>
                  <a:pt x="90203" y="159523"/>
                  <a:pt x="90203" y="164051"/>
                </a:cubicBezTo>
                <a:lnTo>
                  <a:pt x="90203" y="194803"/>
                </a:lnTo>
                <a:cubicBezTo>
                  <a:pt x="90203" y="195935"/>
                  <a:pt x="89285" y="196853"/>
                  <a:pt x="88153" y="196853"/>
                </a:cubicBezTo>
                <a:lnTo>
                  <a:pt x="8200" y="196853"/>
                </a:lnTo>
                <a:cubicBezTo>
                  <a:pt x="6192" y="196820"/>
                  <a:pt x="4339" y="195770"/>
                  <a:pt x="3280" y="194065"/>
                </a:cubicBezTo>
                <a:cubicBezTo>
                  <a:pt x="2080" y="192533"/>
                  <a:pt x="1712" y="190508"/>
                  <a:pt x="2296" y="188652"/>
                </a:cubicBezTo>
                <a:lnTo>
                  <a:pt x="59698" y="4391"/>
                </a:lnTo>
                <a:cubicBezTo>
                  <a:pt x="60493" y="1799"/>
                  <a:pt x="62891" y="34"/>
                  <a:pt x="65602" y="45"/>
                </a:cubicBezTo>
                <a:lnTo>
                  <a:pt x="88153" y="45"/>
                </a:lnTo>
                <a:cubicBezTo>
                  <a:pt x="89285" y="45"/>
                  <a:pt x="90203" y="963"/>
                  <a:pt x="90203" y="2095"/>
                </a:cubicBezTo>
                <a:lnTo>
                  <a:pt x="90203" y="12345"/>
                </a:lnTo>
                <a:cubicBezTo>
                  <a:pt x="90203" y="16874"/>
                  <a:pt x="93875" y="20546"/>
                  <a:pt x="98403" y="20546"/>
                </a:cubicBezTo>
                <a:cubicBezTo>
                  <a:pt x="102932" y="20546"/>
                  <a:pt x="106604" y="16874"/>
                  <a:pt x="106604" y="12345"/>
                </a:cubicBezTo>
                <a:lnTo>
                  <a:pt x="106604" y="2095"/>
                </a:lnTo>
                <a:cubicBezTo>
                  <a:pt x="106604" y="963"/>
                  <a:pt x="107522" y="45"/>
                  <a:pt x="108654" y="45"/>
                </a:cubicBezTo>
                <a:lnTo>
                  <a:pt x="131205" y="45"/>
                </a:lnTo>
                <a:cubicBezTo>
                  <a:pt x="133850" y="0"/>
                  <a:pt x="136228" y="1651"/>
                  <a:pt x="137109" y="4145"/>
                </a:cubicBezTo>
                <a:lnTo>
                  <a:pt x="194511" y="188652"/>
                </a:lnTo>
                <a:cubicBezTo>
                  <a:pt x="195143" y="190551"/>
                  <a:pt x="194825" y="192638"/>
                  <a:pt x="193656" y="194262"/>
                </a:cubicBezTo>
                <a:close/>
                <a:moveTo>
                  <a:pt x="90203" y="43097"/>
                </a:moveTo>
                <a:lnTo>
                  <a:pt x="90203" y="61547"/>
                </a:lnTo>
                <a:cubicBezTo>
                  <a:pt x="90203" y="66076"/>
                  <a:pt x="93875" y="69748"/>
                  <a:pt x="98403" y="69748"/>
                </a:cubicBezTo>
                <a:cubicBezTo>
                  <a:pt x="102932" y="69748"/>
                  <a:pt x="106604" y="66076"/>
                  <a:pt x="106604" y="61547"/>
                </a:cubicBezTo>
                <a:lnTo>
                  <a:pt x="106604" y="43097"/>
                </a:lnTo>
                <a:cubicBezTo>
                  <a:pt x="106604" y="38568"/>
                  <a:pt x="102932" y="34896"/>
                  <a:pt x="98403" y="34896"/>
                </a:cubicBezTo>
                <a:cubicBezTo>
                  <a:pt x="93875" y="34896"/>
                  <a:pt x="90203" y="38568"/>
                  <a:pt x="90203" y="43097"/>
                </a:cubicBezTo>
                <a:close/>
                <a:moveTo>
                  <a:pt x="106604" y="127150"/>
                </a:moveTo>
                <a:lnTo>
                  <a:pt x="106604" y="98449"/>
                </a:lnTo>
                <a:cubicBezTo>
                  <a:pt x="106604" y="93920"/>
                  <a:pt x="102932" y="90248"/>
                  <a:pt x="98403" y="90248"/>
                </a:cubicBezTo>
                <a:cubicBezTo>
                  <a:pt x="93875" y="90248"/>
                  <a:pt x="90203" y="93920"/>
                  <a:pt x="90203" y="98449"/>
                </a:cubicBezTo>
                <a:lnTo>
                  <a:pt x="90203" y="127150"/>
                </a:lnTo>
                <a:cubicBezTo>
                  <a:pt x="90203" y="131679"/>
                  <a:pt x="93875" y="135350"/>
                  <a:pt x="98403" y="135350"/>
                </a:cubicBezTo>
                <a:cubicBezTo>
                  <a:pt x="102932" y="135350"/>
                  <a:pt x="106604" y="131679"/>
                  <a:pt x="106604" y="1271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" name="Rounded Rectangle 86"/>
          <p:cNvSpPr/>
          <p:nvPr/>
        </p:nvSpPr>
        <p:spPr>
          <a:xfrm>
            <a:off x="3673932" y="5295724"/>
            <a:ext cx="195396" cy="196807"/>
          </a:xfrm>
          <a:custGeom>
            <a:avLst/>
            <a:gdLst/>
            <a:ahLst/>
            <a:cxnLst/>
            <a:rect l="0" t="0" r="0" b="0"/>
            <a:pathLst>
              <a:path w="195396" h="196807">
                <a:moveTo>
                  <a:pt x="22550" y="135059"/>
                </a:moveTo>
                <a:lnTo>
                  <a:pt x="22550" y="109064"/>
                </a:lnTo>
                <a:cubicBezTo>
                  <a:pt x="22550" y="104535"/>
                  <a:pt x="26222" y="100864"/>
                  <a:pt x="30751" y="100864"/>
                </a:cubicBezTo>
                <a:lnTo>
                  <a:pt x="69374" y="100864"/>
                </a:lnTo>
                <a:cubicBezTo>
                  <a:pt x="73903" y="100864"/>
                  <a:pt x="77575" y="104535"/>
                  <a:pt x="77575" y="109064"/>
                </a:cubicBezTo>
                <a:lnTo>
                  <a:pt x="77575" y="134977"/>
                </a:lnTo>
                <a:lnTo>
                  <a:pt x="24600" y="134977"/>
                </a:lnTo>
                <a:close/>
                <a:moveTo>
                  <a:pt x="110868" y="134977"/>
                </a:moveTo>
                <a:lnTo>
                  <a:pt x="110868" y="109064"/>
                </a:lnTo>
                <a:cubicBezTo>
                  <a:pt x="110868" y="104535"/>
                  <a:pt x="114539" y="100864"/>
                  <a:pt x="119068" y="100864"/>
                </a:cubicBezTo>
                <a:lnTo>
                  <a:pt x="157692" y="100864"/>
                </a:lnTo>
                <a:cubicBezTo>
                  <a:pt x="162221" y="100864"/>
                  <a:pt x="165892" y="104535"/>
                  <a:pt x="165892" y="109064"/>
                </a:cubicBezTo>
                <a:lnTo>
                  <a:pt x="165892" y="134977"/>
                </a:lnTo>
                <a:close/>
                <a:moveTo>
                  <a:pt x="192707" y="172206"/>
                </a:moveTo>
                <a:cubicBezTo>
                  <a:pt x="192707" y="185793"/>
                  <a:pt x="181693" y="196807"/>
                  <a:pt x="168106" y="196807"/>
                </a:cubicBezTo>
                <a:lnTo>
                  <a:pt x="24600" y="196807"/>
                </a:lnTo>
                <a:cubicBezTo>
                  <a:pt x="11014" y="196807"/>
                  <a:pt x="0" y="185793"/>
                  <a:pt x="0" y="172206"/>
                </a:cubicBezTo>
                <a:cubicBezTo>
                  <a:pt x="0" y="158620"/>
                  <a:pt x="11014" y="147605"/>
                  <a:pt x="24600" y="147605"/>
                </a:cubicBezTo>
                <a:lnTo>
                  <a:pt x="168106" y="147605"/>
                </a:lnTo>
                <a:cubicBezTo>
                  <a:pt x="181693" y="147605"/>
                  <a:pt x="192707" y="158620"/>
                  <a:pt x="192707" y="172206"/>
                </a:cubicBezTo>
                <a:close/>
                <a:moveTo>
                  <a:pt x="43051" y="172206"/>
                </a:moveTo>
                <a:cubicBezTo>
                  <a:pt x="43051" y="167678"/>
                  <a:pt x="39380" y="164006"/>
                  <a:pt x="34851" y="164006"/>
                </a:cubicBezTo>
                <a:cubicBezTo>
                  <a:pt x="30322" y="164006"/>
                  <a:pt x="26651" y="167678"/>
                  <a:pt x="26651" y="172206"/>
                </a:cubicBezTo>
                <a:cubicBezTo>
                  <a:pt x="26651" y="176735"/>
                  <a:pt x="30322" y="180407"/>
                  <a:pt x="34851" y="180407"/>
                </a:cubicBezTo>
                <a:cubicBezTo>
                  <a:pt x="39380" y="180407"/>
                  <a:pt x="43051" y="176735"/>
                  <a:pt x="43051" y="172206"/>
                </a:cubicBezTo>
                <a:close/>
                <a:moveTo>
                  <a:pt x="84053" y="172206"/>
                </a:moveTo>
                <a:cubicBezTo>
                  <a:pt x="84053" y="167678"/>
                  <a:pt x="80382" y="164006"/>
                  <a:pt x="75853" y="164006"/>
                </a:cubicBezTo>
                <a:cubicBezTo>
                  <a:pt x="71324" y="164006"/>
                  <a:pt x="67652" y="167678"/>
                  <a:pt x="67652" y="172206"/>
                </a:cubicBezTo>
                <a:cubicBezTo>
                  <a:pt x="67652" y="176735"/>
                  <a:pt x="71324" y="180407"/>
                  <a:pt x="75853" y="180407"/>
                </a:cubicBezTo>
                <a:cubicBezTo>
                  <a:pt x="80382" y="180407"/>
                  <a:pt x="84053" y="176735"/>
                  <a:pt x="84053" y="172206"/>
                </a:cubicBezTo>
                <a:close/>
                <a:moveTo>
                  <a:pt x="117182" y="180407"/>
                </a:moveTo>
                <a:cubicBezTo>
                  <a:pt x="121583" y="180231"/>
                  <a:pt x="125058" y="176610"/>
                  <a:pt x="125055" y="172206"/>
                </a:cubicBezTo>
                <a:cubicBezTo>
                  <a:pt x="125055" y="167678"/>
                  <a:pt x="121383" y="164006"/>
                  <a:pt x="116854" y="164006"/>
                </a:cubicBezTo>
                <a:cubicBezTo>
                  <a:pt x="112325" y="164006"/>
                  <a:pt x="108654" y="167678"/>
                  <a:pt x="108654" y="172206"/>
                </a:cubicBezTo>
                <a:cubicBezTo>
                  <a:pt x="108654" y="176735"/>
                  <a:pt x="112325" y="180407"/>
                  <a:pt x="116854" y="180407"/>
                </a:cubicBezTo>
                <a:close/>
                <a:moveTo>
                  <a:pt x="158184" y="180407"/>
                </a:moveTo>
                <a:cubicBezTo>
                  <a:pt x="162584" y="180231"/>
                  <a:pt x="166060" y="176610"/>
                  <a:pt x="166056" y="172206"/>
                </a:cubicBezTo>
                <a:cubicBezTo>
                  <a:pt x="166056" y="167678"/>
                  <a:pt x="162385" y="164006"/>
                  <a:pt x="157856" y="164006"/>
                </a:cubicBezTo>
                <a:cubicBezTo>
                  <a:pt x="153327" y="164006"/>
                  <a:pt x="149656" y="167678"/>
                  <a:pt x="149656" y="172206"/>
                </a:cubicBezTo>
                <a:cubicBezTo>
                  <a:pt x="149656" y="176735"/>
                  <a:pt x="153327" y="180407"/>
                  <a:pt x="157856" y="180407"/>
                </a:cubicBezTo>
                <a:close/>
                <a:moveTo>
                  <a:pt x="182867" y="26733"/>
                </a:moveTo>
                <a:cubicBezTo>
                  <a:pt x="191192" y="32316"/>
                  <a:pt x="195396" y="42319"/>
                  <a:pt x="193558" y="52174"/>
                </a:cubicBezTo>
                <a:cubicBezTo>
                  <a:pt x="191720" y="62028"/>
                  <a:pt x="184193" y="69843"/>
                  <a:pt x="174414" y="72050"/>
                </a:cubicBezTo>
                <a:cubicBezTo>
                  <a:pt x="164636" y="74257"/>
                  <a:pt x="154482" y="70432"/>
                  <a:pt x="148590" y="62322"/>
                </a:cubicBezTo>
                <a:lnTo>
                  <a:pt x="110540" y="62322"/>
                </a:lnTo>
                <a:cubicBezTo>
                  <a:pt x="105274" y="62347"/>
                  <a:pt x="100460" y="59350"/>
                  <a:pt x="98158" y="54614"/>
                </a:cubicBezTo>
                <a:lnTo>
                  <a:pt x="69784" y="54614"/>
                </a:lnTo>
                <a:lnTo>
                  <a:pt x="69784" y="56828"/>
                </a:lnTo>
                <a:cubicBezTo>
                  <a:pt x="69784" y="61357"/>
                  <a:pt x="66113" y="65028"/>
                  <a:pt x="61584" y="65028"/>
                </a:cubicBezTo>
                <a:lnTo>
                  <a:pt x="59370" y="65028"/>
                </a:lnTo>
                <a:lnTo>
                  <a:pt x="59370" y="82987"/>
                </a:lnTo>
                <a:cubicBezTo>
                  <a:pt x="59370" y="86384"/>
                  <a:pt x="56616" y="89137"/>
                  <a:pt x="53220" y="89137"/>
                </a:cubicBezTo>
                <a:cubicBezTo>
                  <a:pt x="49823" y="89137"/>
                  <a:pt x="47069" y="86384"/>
                  <a:pt x="47069" y="82987"/>
                </a:cubicBezTo>
                <a:lnTo>
                  <a:pt x="47069" y="64700"/>
                </a:lnTo>
                <a:lnTo>
                  <a:pt x="44855" y="64700"/>
                </a:lnTo>
                <a:cubicBezTo>
                  <a:pt x="40326" y="64700"/>
                  <a:pt x="36655" y="61029"/>
                  <a:pt x="36655" y="56500"/>
                </a:cubicBezTo>
                <a:lnTo>
                  <a:pt x="36655" y="40099"/>
                </a:lnTo>
                <a:cubicBezTo>
                  <a:pt x="36655" y="35570"/>
                  <a:pt x="40326" y="31899"/>
                  <a:pt x="44855" y="31899"/>
                </a:cubicBezTo>
                <a:lnTo>
                  <a:pt x="61256" y="31899"/>
                </a:lnTo>
                <a:cubicBezTo>
                  <a:pt x="65785" y="31899"/>
                  <a:pt x="69456" y="35570"/>
                  <a:pt x="69456" y="40099"/>
                </a:cubicBezTo>
                <a:lnTo>
                  <a:pt x="69456" y="42641"/>
                </a:lnTo>
                <a:lnTo>
                  <a:pt x="97830" y="42641"/>
                </a:lnTo>
                <a:cubicBezTo>
                  <a:pt x="100162" y="37932"/>
                  <a:pt x="104957" y="34947"/>
                  <a:pt x="110212" y="34933"/>
                </a:cubicBezTo>
                <a:lnTo>
                  <a:pt x="147196" y="34933"/>
                </a:lnTo>
                <a:cubicBezTo>
                  <a:pt x="149132" y="31693"/>
                  <a:pt x="151731" y="28899"/>
                  <a:pt x="154822" y="26733"/>
                </a:cubicBezTo>
                <a:lnTo>
                  <a:pt x="154822" y="13858"/>
                </a:lnTo>
                <a:cubicBezTo>
                  <a:pt x="154822" y="6204"/>
                  <a:pt x="161027" y="0"/>
                  <a:pt x="168680" y="0"/>
                </a:cubicBezTo>
                <a:cubicBezTo>
                  <a:pt x="176334" y="0"/>
                  <a:pt x="182539" y="6204"/>
                  <a:pt x="182539" y="13858"/>
                </a:cubicBezTo>
                <a:lnTo>
                  <a:pt x="182539" y="2673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2826510" y="2376406"/>
            <a:ext cx="560902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Gasolina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01458" y="2376406"/>
            <a:ext cx="40345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61327" y="3202999"/>
            <a:ext cx="551062" cy="38574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Barril de
Petróleo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92570" y="3360445"/>
            <a:ext cx="1180847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Óleo Combustível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01064" y="3360445"/>
            <a:ext cx="1466219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Querosene de Aviação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24785" y="4344485"/>
            <a:ext cx="29521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GLP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85800" y="4344485"/>
            <a:ext cx="110212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Asfalto e Betume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44356" y="1392366"/>
            <a:ext cx="35425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Nafta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53432" y="5328525"/>
            <a:ext cx="133829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Outros Subprodutos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52802" y="1392366"/>
            <a:ext cx="836433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FFFFF"/>
                </a:solidFill>
                <a:latin typeface="Roboto"/>
              </a:rPr>
              <a:t>Lubrificantes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