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>
          <a:xfrm>
            <a:off x="670347" y="2607087"/>
            <a:ext cx="1570534" cy="376928"/>
            <a:chOff x="219874" y="565392"/>
            <a:chExt cx="1570534" cy="376928"/>
          </a:xfrm>
        </p:grpSpPr>
        <p:sp>
          <p:nvSpPr>
            <p:cNvPr id="2" name="Rounded Rectangle 1"/>
            <p:cNvSpPr/>
            <p:nvPr/>
          </p:nvSpPr>
          <p:spPr>
            <a:xfrm>
              <a:off x="219874" y="565392"/>
              <a:ext cx="1570534" cy="376928"/>
            </a:xfrm>
            <a:custGeom>
              <a:avLst/>
              <a:gdLst/>
              <a:ahLst/>
              <a:cxnLst/>
              <a:rect l="0" t="0" r="0" b="0"/>
              <a:pathLst>
                <a:path w="1570534" h="376928">
                  <a:moveTo>
                    <a:pt x="0" y="31410"/>
                  </a:move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lnTo>
                    <a:pt x="62821" y="62821"/>
                  </a:lnTo>
                  <a:lnTo>
                    <a:pt x="0" y="62821"/>
                  </a:lnTo>
                  <a:close/>
                  <a:moveTo>
                    <a:pt x="1507712" y="0"/>
                  </a:moveTo>
                  <a:lnTo>
                    <a:pt x="1507712" y="62821"/>
                  </a:lnTo>
                  <a:lnTo>
                    <a:pt x="62821" y="62821"/>
                  </a:lnTo>
                  <a:lnTo>
                    <a:pt x="62821" y="0"/>
                  </a:lnTo>
                  <a:close/>
                  <a:moveTo>
                    <a:pt x="1570534" y="62821"/>
                  </a:moveTo>
                  <a:lnTo>
                    <a:pt x="1507712" y="62821"/>
                  </a:lnTo>
                  <a:lnTo>
                    <a:pt x="1507712" y="0"/>
                  </a:ln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close/>
                  <a:moveTo>
                    <a:pt x="1570534" y="314106"/>
                  </a:moveTo>
                  <a:lnTo>
                    <a:pt x="0" y="314106"/>
                  </a:lnTo>
                  <a:lnTo>
                    <a:pt x="0" y="62821"/>
                  </a:lnTo>
                  <a:lnTo>
                    <a:pt x="1570534" y="62821"/>
                  </a:lnTo>
                  <a:close/>
                  <a:moveTo>
                    <a:pt x="0" y="314106"/>
                  </a:moveTo>
                  <a:lnTo>
                    <a:pt x="62821" y="314106"/>
                  </a:lnTo>
                  <a:lnTo>
                    <a:pt x="62821" y="376928"/>
                  </a:lnTo>
                  <a:lnTo>
                    <a:pt x="31410" y="376928"/>
                  </a:lnTo>
                  <a:cubicBezTo>
                    <a:pt x="14063" y="376928"/>
                    <a:pt x="0" y="362865"/>
                    <a:pt x="0" y="345517"/>
                  </a:cubicBezTo>
                  <a:close/>
                  <a:moveTo>
                    <a:pt x="62821" y="376928"/>
                  </a:moveTo>
                  <a:lnTo>
                    <a:pt x="62821" y="314106"/>
                  </a:lnTo>
                  <a:lnTo>
                    <a:pt x="1507712" y="314106"/>
                  </a:lnTo>
                  <a:lnTo>
                    <a:pt x="1507712" y="376928"/>
                  </a:lnTo>
                  <a:close/>
                  <a:moveTo>
                    <a:pt x="1507712" y="376928"/>
                  </a:moveTo>
                  <a:lnTo>
                    <a:pt x="1507712" y="314106"/>
                  </a:lnTo>
                  <a:lnTo>
                    <a:pt x="1570534" y="314106"/>
                  </a:lnTo>
                  <a:lnTo>
                    <a:pt x="1570534" y="345517"/>
                  </a:lnTo>
                  <a:cubicBezTo>
                    <a:pt x="1570534" y="362865"/>
                    <a:pt x="1556471" y="376928"/>
                    <a:pt x="1539123" y="37692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19874" y="565392"/>
              <a:ext cx="1570534" cy="376928"/>
            </a:xfrm>
            <a:custGeom>
              <a:avLst/>
              <a:gdLst/>
              <a:ahLst/>
              <a:cxnLst/>
              <a:rect l="0" t="0" r="0" b="0"/>
              <a:pathLst>
                <a:path w="1570534" h="376928">
                  <a:moveTo>
                    <a:pt x="0" y="62821"/>
                  </a:moveTo>
                  <a:lnTo>
                    <a:pt x="0" y="31410"/>
                  </a:ln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moveTo>
                    <a:pt x="1570534" y="62821"/>
                  </a:moveTo>
                  <a:lnTo>
                    <a:pt x="1570534" y="314106"/>
                  </a:lnTo>
                  <a:moveTo>
                    <a:pt x="0" y="314106"/>
                  </a:moveTo>
                  <a:lnTo>
                    <a:pt x="0" y="62821"/>
                  </a:lnTo>
                  <a:moveTo>
                    <a:pt x="62821" y="0"/>
                  </a:moveTo>
                  <a:lnTo>
                    <a:pt x="1507712" y="0"/>
                  </a:lnTo>
                  <a:moveTo>
                    <a:pt x="62821" y="376928"/>
                  </a:moveTo>
                  <a:lnTo>
                    <a:pt x="31410" y="376928"/>
                  </a:lnTo>
                  <a:cubicBezTo>
                    <a:pt x="14063" y="376928"/>
                    <a:pt x="0" y="362865"/>
                    <a:pt x="0" y="345517"/>
                  </a:cubicBezTo>
                  <a:lnTo>
                    <a:pt x="0" y="314106"/>
                  </a:lnTo>
                  <a:moveTo>
                    <a:pt x="1507712" y="0"/>
                  </a:move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lnTo>
                    <a:pt x="1570534" y="62821"/>
                  </a:lnTo>
                  <a:moveTo>
                    <a:pt x="1507712" y="376928"/>
                  </a:moveTo>
                  <a:lnTo>
                    <a:pt x="62821" y="376928"/>
                  </a:lnTo>
                  <a:moveTo>
                    <a:pt x="1570534" y="314106"/>
                  </a:moveTo>
                  <a:lnTo>
                    <a:pt x="1570534" y="345517"/>
                  </a:lnTo>
                  <a:cubicBezTo>
                    <a:pt x="1570534" y="362865"/>
                    <a:pt x="1556471" y="376928"/>
                    <a:pt x="1539123" y="376928"/>
                  </a:cubicBezTo>
                  <a:lnTo>
                    <a:pt x="1507712" y="376928"/>
                  </a:lnTo>
                </a:path>
              </a:pathLst>
            </a:custGeom>
            <a:noFill/>
            <a:ln w="78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2303703" y="2607087"/>
            <a:ext cx="565392" cy="376928"/>
          </a:xfrm>
          <a:custGeom>
            <a:avLst/>
            <a:gdLst/>
            <a:ahLst/>
            <a:cxnLst/>
            <a:rect l="0" t="0" r="0" b="0"/>
            <a:pathLst>
              <a:path w="565392" h="376928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02570" y="0"/>
                </a:moveTo>
                <a:lnTo>
                  <a:pt x="502570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565392" y="62821"/>
                </a:moveTo>
                <a:lnTo>
                  <a:pt x="502570" y="62821"/>
                </a:lnTo>
                <a:lnTo>
                  <a:pt x="502570" y="0"/>
                </a:lnTo>
                <a:lnTo>
                  <a:pt x="533981" y="0"/>
                </a:lnTo>
                <a:cubicBezTo>
                  <a:pt x="551329" y="0"/>
                  <a:pt x="565392" y="14063"/>
                  <a:pt x="565392" y="31410"/>
                </a:cubicBezTo>
                <a:close/>
                <a:moveTo>
                  <a:pt x="565392" y="314106"/>
                </a:moveTo>
                <a:lnTo>
                  <a:pt x="0" y="314106"/>
                </a:lnTo>
                <a:lnTo>
                  <a:pt x="0" y="62821"/>
                </a:lnTo>
                <a:lnTo>
                  <a:pt x="565392" y="62821"/>
                </a:lnTo>
                <a:close/>
                <a:moveTo>
                  <a:pt x="0" y="314106"/>
                </a:moveTo>
                <a:lnTo>
                  <a:pt x="62821" y="314106"/>
                </a:lnTo>
                <a:lnTo>
                  <a:pt x="62821" y="376928"/>
                </a:lnTo>
                <a:lnTo>
                  <a:pt x="31410" y="376928"/>
                </a:lnTo>
                <a:cubicBezTo>
                  <a:pt x="14063" y="376928"/>
                  <a:pt x="0" y="362865"/>
                  <a:pt x="0" y="345517"/>
                </a:cubicBezTo>
                <a:close/>
                <a:moveTo>
                  <a:pt x="62821" y="376928"/>
                </a:moveTo>
                <a:lnTo>
                  <a:pt x="62821" y="314106"/>
                </a:lnTo>
                <a:lnTo>
                  <a:pt x="502570" y="314106"/>
                </a:lnTo>
                <a:lnTo>
                  <a:pt x="502570" y="376928"/>
                </a:lnTo>
                <a:close/>
                <a:moveTo>
                  <a:pt x="502570" y="376928"/>
                </a:moveTo>
                <a:lnTo>
                  <a:pt x="502570" y="314106"/>
                </a:lnTo>
                <a:lnTo>
                  <a:pt x="565392" y="314106"/>
                </a:lnTo>
                <a:lnTo>
                  <a:pt x="565392" y="345517"/>
                </a:lnTo>
                <a:cubicBezTo>
                  <a:pt x="565392" y="362865"/>
                  <a:pt x="551329" y="376928"/>
                  <a:pt x="533981" y="37692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2931917" y="2607087"/>
            <a:ext cx="439749" cy="376928"/>
          </a:xfrm>
          <a:custGeom>
            <a:avLst/>
            <a:gdLst/>
            <a:ahLst/>
            <a:cxnLst/>
            <a:rect l="0" t="0" r="0" b="0"/>
            <a:pathLst>
              <a:path w="439749" h="376928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314106"/>
                </a:moveTo>
                <a:lnTo>
                  <a:pt x="0" y="314106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314106"/>
                </a:moveTo>
                <a:lnTo>
                  <a:pt x="62821" y="314106"/>
                </a:lnTo>
                <a:lnTo>
                  <a:pt x="62821" y="376928"/>
                </a:lnTo>
                <a:lnTo>
                  <a:pt x="31410" y="376928"/>
                </a:lnTo>
                <a:cubicBezTo>
                  <a:pt x="14063" y="376928"/>
                  <a:pt x="0" y="362865"/>
                  <a:pt x="0" y="345517"/>
                </a:cubicBezTo>
                <a:close/>
                <a:moveTo>
                  <a:pt x="62821" y="376928"/>
                </a:moveTo>
                <a:lnTo>
                  <a:pt x="62821" y="314106"/>
                </a:lnTo>
                <a:lnTo>
                  <a:pt x="376928" y="314106"/>
                </a:lnTo>
                <a:lnTo>
                  <a:pt x="376928" y="376928"/>
                </a:lnTo>
                <a:close/>
                <a:moveTo>
                  <a:pt x="376928" y="376928"/>
                </a:moveTo>
                <a:lnTo>
                  <a:pt x="376928" y="314106"/>
                </a:lnTo>
                <a:lnTo>
                  <a:pt x="439749" y="314106"/>
                </a:lnTo>
                <a:lnTo>
                  <a:pt x="439749" y="345517"/>
                </a:lnTo>
                <a:cubicBezTo>
                  <a:pt x="439749" y="362865"/>
                  <a:pt x="425686" y="376928"/>
                  <a:pt x="408338" y="37692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3434488" y="2607087"/>
            <a:ext cx="879499" cy="376928"/>
          </a:xfrm>
          <a:custGeom>
            <a:avLst/>
            <a:gdLst/>
            <a:ahLst/>
            <a:cxnLst/>
            <a:rect l="0" t="0" r="0" b="0"/>
            <a:pathLst>
              <a:path w="879499" h="376928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816677" y="0"/>
                </a:moveTo>
                <a:lnTo>
                  <a:pt x="816677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79499" y="62821"/>
                </a:moveTo>
                <a:lnTo>
                  <a:pt x="816677" y="62821"/>
                </a:lnTo>
                <a:lnTo>
                  <a:pt x="816677" y="0"/>
                </a:lnTo>
                <a:lnTo>
                  <a:pt x="848088" y="0"/>
                </a:lnTo>
                <a:cubicBezTo>
                  <a:pt x="865436" y="0"/>
                  <a:pt x="879499" y="14063"/>
                  <a:pt x="879499" y="31410"/>
                </a:cubicBezTo>
                <a:close/>
                <a:moveTo>
                  <a:pt x="879499" y="314106"/>
                </a:moveTo>
                <a:lnTo>
                  <a:pt x="0" y="314106"/>
                </a:lnTo>
                <a:lnTo>
                  <a:pt x="0" y="62821"/>
                </a:lnTo>
                <a:lnTo>
                  <a:pt x="879499" y="62821"/>
                </a:lnTo>
                <a:close/>
                <a:moveTo>
                  <a:pt x="0" y="314106"/>
                </a:moveTo>
                <a:lnTo>
                  <a:pt x="62821" y="314106"/>
                </a:lnTo>
                <a:lnTo>
                  <a:pt x="62821" y="376928"/>
                </a:lnTo>
                <a:lnTo>
                  <a:pt x="31410" y="376928"/>
                </a:lnTo>
                <a:cubicBezTo>
                  <a:pt x="14063" y="376928"/>
                  <a:pt x="0" y="362865"/>
                  <a:pt x="0" y="345517"/>
                </a:cubicBezTo>
                <a:close/>
                <a:moveTo>
                  <a:pt x="62821" y="376928"/>
                </a:moveTo>
                <a:lnTo>
                  <a:pt x="62821" y="314106"/>
                </a:lnTo>
                <a:lnTo>
                  <a:pt x="816677" y="314106"/>
                </a:lnTo>
                <a:lnTo>
                  <a:pt x="816677" y="376928"/>
                </a:lnTo>
                <a:close/>
                <a:moveTo>
                  <a:pt x="816677" y="376928"/>
                </a:moveTo>
                <a:lnTo>
                  <a:pt x="816677" y="314106"/>
                </a:lnTo>
                <a:lnTo>
                  <a:pt x="879499" y="314106"/>
                </a:lnTo>
                <a:lnTo>
                  <a:pt x="879499" y="345517"/>
                </a:lnTo>
                <a:cubicBezTo>
                  <a:pt x="879499" y="362865"/>
                  <a:pt x="865436" y="376928"/>
                  <a:pt x="848088" y="37692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4376808" y="2607087"/>
            <a:ext cx="753856" cy="376928"/>
          </a:xfrm>
          <a:custGeom>
            <a:avLst/>
            <a:gdLst/>
            <a:ahLst/>
            <a:cxnLst/>
            <a:rect l="0" t="0" r="0" b="0"/>
            <a:pathLst>
              <a:path w="753856" h="376928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314106"/>
                </a:moveTo>
                <a:lnTo>
                  <a:pt x="0" y="314106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314106"/>
                </a:moveTo>
                <a:lnTo>
                  <a:pt x="62821" y="314106"/>
                </a:lnTo>
                <a:lnTo>
                  <a:pt x="62821" y="376928"/>
                </a:lnTo>
                <a:lnTo>
                  <a:pt x="31410" y="376928"/>
                </a:lnTo>
                <a:cubicBezTo>
                  <a:pt x="14063" y="376928"/>
                  <a:pt x="0" y="362865"/>
                  <a:pt x="0" y="345517"/>
                </a:cubicBezTo>
                <a:close/>
                <a:moveTo>
                  <a:pt x="62821" y="376928"/>
                </a:moveTo>
                <a:lnTo>
                  <a:pt x="62821" y="314106"/>
                </a:lnTo>
                <a:lnTo>
                  <a:pt x="691035" y="314106"/>
                </a:lnTo>
                <a:lnTo>
                  <a:pt x="691035" y="376928"/>
                </a:lnTo>
                <a:close/>
                <a:moveTo>
                  <a:pt x="691035" y="376928"/>
                </a:moveTo>
                <a:lnTo>
                  <a:pt x="691035" y="314106"/>
                </a:lnTo>
                <a:lnTo>
                  <a:pt x="753856" y="314106"/>
                </a:lnTo>
                <a:lnTo>
                  <a:pt x="753856" y="345517"/>
                </a:lnTo>
                <a:cubicBezTo>
                  <a:pt x="753856" y="362865"/>
                  <a:pt x="739793" y="376928"/>
                  <a:pt x="722445" y="37692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5193486" y="2607087"/>
            <a:ext cx="376928" cy="376928"/>
          </a:xfrm>
          <a:custGeom>
            <a:avLst/>
            <a:gdLst/>
            <a:ahLst/>
            <a:cxnLst/>
            <a:rect l="0" t="0" r="0" b="0"/>
            <a:pathLst>
              <a:path w="376928" h="376928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14106" y="0"/>
                </a:moveTo>
                <a:lnTo>
                  <a:pt x="31410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376928" y="62821"/>
                </a:moveTo>
                <a:lnTo>
                  <a:pt x="314106" y="62821"/>
                </a:lnTo>
                <a:lnTo>
                  <a:pt x="314106" y="0"/>
                </a:lnTo>
                <a:lnTo>
                  <a:pt x="345517" y="0"/>
                </a:lnTo>
                <a:cubicBezTo>
                  <a:pt x="362865" y="0"/>
                  <a:pt x="376928" y="14063"/>
                  <a:pt x="376928" y="31410"/>
                </a:cubicBezTo>
                <a:close/>
                <a:moveTo>
                  <a:pt x="376928" y="314106"/>
                </a:moveTo>
                <a:lnTo>
                  <a:pt x="0" y="314106"/>
                </a:lnTo>
                <a:lnTo>
                  <a:pt x="0" y="62821"/>
                </a:lnTo>
                <a:lnTo>
                  <a:pt x="376928" y="62821"/>
                </a:lnTo>
                <a:close/>
                <a:moveTo>
                  <a:pt x="0" y="314106"/>
                </a:moveTo>
                <a:lnTo>
                  <a:pt x="62821" y="314106"/>
                </a:lnTo>
                <a:lnTo>
                  <a:pt x="62821" y="376928"/>
                </a:lnTo>
                <a:lnTo>
                  <a:pt x="31410" y="376928"/>
                </a:lnTo>
                <a:cubicBezTo>
                  <a:pt x="14063" y="376928"/>
                  <a:pt x="0" y="362865"/>
                  <a:pt x="0" y="345517"/>
                </a:cubicBezTo>
                <a:close/>
                <a:moveTo>
                  <a:pt x="62821" y="376928"/>
                </a:moveTo>
                <a:lnTo>
                  <a:pt x="62821" y="314106"/>
                </a:lnTo>
                <a:lnTo>
                  <a:pt x="314106" y="314106"/>
                </a:lnTo>
                <a:lnTo>
                  <a:pt x="314106" y="376928"/>
                </a:lnTo>
                <a:close/>
                <a:moveTo>
                  <a:pt x="314106" y="376928"/>
                </a:moveTo>
                <a:lnTo>
                  <a:pt x="314106" y="314106"/>
                </a:lnTo>
                <a:lnTo>
                  <a:pt x="376928" y="314106"/>
                </a:lnTo>
                <a:lnTo>
                  <a:pt x="376928" y="345517"/>
                </a:lnTo>
                <a:cubicBezTo>
                  <a:pt x="376928" y="362865"/>
                  <a:pt x="362865" y="376928"/>
                  <a:pt x="345517" y="37692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5633236" y="2607087"/>
            <a:ext cx="628213" cy="376928"/>
          </a:xfrm>
          <a:custGeom>
            <a:avLst/>
            <a:gdLst/>
            <a:ahLst/>
            <a:cxnLst/>
            <a:rect l="0" t="0" r="0" b="0"/>
            <a:pathLst>
              <a:path w="628213" h="376928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65392" y="0"/>
                </a:moveTo>
                <a:lnTo>
                  <a:pt x="565392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628213" y="62821"/>
                </a:moveTo>
                <a:lnTo>
                  <a:pt x="565392" y="62821"/>
                </a:lnTo>
                <a:lnTo>
                  <a:pt x="565392" y="0"/>
                </a:lnTo>
                <a:lnTo>
                  <a:pt x="596803" y="0"/>
                </a:lnTo>
                <a:cubicBezTo>
                  <a:pt x="614150" y="0"/>
                  <a:pt x="628213" y="14063"/>
                  <a:pt x="628213" y="31410"/>
                </a:cubicBezTo>
                <a:close/>
                <a:moveTo>
                  <a:pt x="628213" y="314106"/>
                </a:moveTo>
                <a:lnTo>
                  <a:pt x="0" y="314106"/>
                </a:lnTo>
                <a:lnTo>
                  <a:pt x="0" y="62821"/>
                </a:lnTo>
                <a:lnTo>
                  <a:pt x="628213" y="62821"/>
                </a:lnTo>
                <a:close/>
                <a:moveTo>
                  <a:pt x="0" y="314106"/>
                </a:moveTo>
                <a:lnTo>
                  <a:pt x="62821" y="314106"/>
                </a:lnTo>
                <a:lnTo>
                  <a:pt x="62821" y="376928"/>
                </a:lnTo>
                <a:lnTo>
                  <a:pt x="31410" y="376928"/>
                </a:lnTo>
                <a:cubicBezTo>
                  <a:pt x="14063" y="376928"/>
                  <a:pt x="0" y="362865"/>
                  <a:pt x="0" y="345517"/>
                </a:cubicBezTo>
                <a:close/>
                <a:moveTo>
                  <a:pt x="62821" y="376928"/>
                </a:moveTo>
                <a:lnTo>
                  <a:pt x="62821" y="314106"/>
                </a:lnTo>
                <a:lnTo>
                  <a:pt x="565392" y="314106"/>
                </a:lnTo>
                <a:lnTo>
                  <a:pt x="565392" y="376928"/>
                </a:lnTo>
                <a:close/>
                <a:moveTo>
                  <a:pt x="565392" y="376928"/>
                </a:moveTo>
                <a:lnTo>
                  <a:pt x="565392" y="314106"/>
                </a:lnTo>
                <a:lnTo>
                  <a:pt x="628213" y="314106"/>
                </a:lnTo>
                <a:lnTo>
                  <a:pt x="628213" y="345517"/>
                </a:lnTo>
                <a:cubicBezTo>
                  <a:pt x="628213" y="362865"/>
                  <a:pt x="614150" y="376928"/>
                  <a:pt x="596803" y="37692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6324271" y="2607087"/>
            <a:ext cx="439749" cy="376928"/>
          </a:xfrm>
          <a:custGeom>
            <a:avLst/>
            <a:gdLst/>
            <a:ahLst/>
            <a:cxnLst/>
            <a:rect l="0" t="0" r="0" b="0"/>
            <a:pathLst>
              <a:path w="439749" h="376928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314106"/>
                </a:moveTo>
                <a:lnTo>
                  <a:pt x="0" y="314106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314106"/>
                </a:moveTo>
                <a:lnTo>
                  <a:pt x="62821" y="314106"/>
                </a:lnTo>
                <a:lnTo>
                  <a:pt x="62821" y="376928"/>
                </a:lnTo>
                <a:lnTo>
                  <a:pt x="31410" y="376928"/>
                </a:lnTo>
                <a:cubicBezTo>
                  <a:pt x="14063" y="376928"/>
                  <a:pt x="0" y="362865"/>
                  <a:pt x="0" y="345517"/>
                </a:cubicBezTo>
                <a:close/>
                <a:moveTo>
                  <a:pt x="62821" y="376928"/>
                </a:moveTo>
                <a:lnTo>
                  <a:pt x="62821" y="314106"/>
                </a:lnTo>
                <a:lnTo>
                  <a:pt x="376928" y="314106"/>
                </a:lnTo>
                <a:lnTo>
                  <a:pt x="376928" y="376928"/>
                </a:lnTo>
                <a:close/>
                <a:moveTo>
                  <a:pt x="376928" y="376928"/>
                </a:moveTo>
                <a:lnTo>
                  <a:pt x="376928" y="314106"/>
                </a:lnTo>
                <a:lnTo>
                  <a:pt x="439749" y="314106"/>
                </a:lnTo>
                <a:lnTo>
                  <a:pt x="439749" y="345517"/>
                </a:lnTo>
                <a:cubicBezTo>
                  <a:pt x="439749" y="362865"/>
                  <a:pt x="425686" y="376928"/>
                  <a:pt x="408338" y="37692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6826842" y="2607087"/>
            <a:ext cx="816677" cy="376928"/>
          </a:xfrm>
          <a:custGeom>
            <a:avLst/>
            <a:gdLst/>
            <a:ahLst/>
            <a:cxnLst/>
            <a:rect l="0" t="0" r="0" b="0"/>
            <a:pathLst>
              <a:path w="816677" h="376928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753856" y="0"/>
                </a:moveTo>
                <a:lnTo>
                  <a:pt x="75385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16677" y="62821"/>
                </a:moveTo>
                <a:lnTo>
                  <a:pt x="753856" y="62821"/>
                </a:lnTo>
                <a:lnTo>
                  <a:pt x="753856" y="0"/>
                </a:lnTo>
                <a:lnTo>
                  <a:pt x="785267" y="0"/>
                </a:lnTo>
                <a:cubicBezTo>
                  <a:pt x="802614" y="0"/>
                  <a:pt x="816677" y="14063"/>
                  <a:pt x="816677" y="31410"/>
                </a:cubicBezTo>
                <a:close/>
                <a:moveTo>
                  <a:pt x="816677" y="314106"/>
                </a:moveTo>
                <a:lnTo>
                  <a:pt x="0" y="314106"/>
                </a:lnTo>
                <a:lnTo>
                  <a:pt x="0" y="62821"/>
                </a:lnTo>
                <a:lnTo>
                  <a:pt x="816677" y="62821"/>
                </a:lnTo>
                <a:close/>
                <a:moveTo>
                  <a:pt x="0" y="314106"/>
                </a:moveTo>
                <a:lnTo>
                  <a:pt x="62821" y="314106"/>
                </a:lnTo>
                <a:lnTo>
                  <a:pt x="62821" y="376928"/>
                </a:lnTo>
                <a:lnTo>
                  <a:pt x="31410" y="376928"/>
                </a:lnTo>
                <a:cubicBezTo>
                  <a:pt x="14063" y="376928"/>
                  <a:pt x="0" y="362865"/>
                  <a:pt x="0" y="345517"/>
                </a:cubicBezTo>
                <a:close/>
                <a:moveTo>
                  <a:pt x="62821" y="376928"/>
                </a:moveTo>
                <a:lnTo>
                  <a:pt x="62821" y="314106"/>
                </a:lnTo>
                <a:lnTo>
                  <a:pt x="753856" y="314106"/>
                </a:lnTo>
                <a:lnTo>
                  <a:pt x="753856" y="376928"/>
                </a:lnTo>
                <a:close/>
                <a:moveTo>
                  <a:pt x="753856" y="376928"/>
                </a:moveTo>
                <a:lnTo>
                  <a:pt x="753856" y="314106"/>
                </a:lnTo>
                <a:lnTo>
                  <a:pt x="816677" y="314106"/>
                </a:lnTo>
                <a:lnTo>
                  <a:pt x="816677" y="345517"/>
                </a:lnTo>
                <a:cubicBezTo>
                  <a:pt x="816677" y="362865"/>
                  <a:pt x="802614" y="376928"/>
                  <a:pt x="785267" y="37692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7706341" y="2607087"/>
            <a:ext cx="753856" cy="376928"/>
          </a:xfrm>
          <a:custGeom>
            <a:avLst/>
            <a:gdLst/>
            <a:ahLst/>
            <a:cxnLst/>
            <a:rect l="0" t="0" r="0" b="0"/>
            <a:pathLst>
              <a:path w="753856" h="376928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314106"/>
                </a:moveTo>
                <a:lnTo>
                  <a:pt x="0" y="314106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314106"/>
                </a:moveTo>
                <a:lnTo>
                  <a:pt x="62821" y="314106"/>
                </a:lnTo>
                <a:lnTo>
                  <a:pt x="62821" y="376928"/>
                </a:lnTo>
                <a:lnTo>
                  <a:pt x="31410" y="376928"/>
                </a:lnTo>
                <a:cubicBezTo>
                  <a:pt x="14063" y="376928"/>
                  <a:pt x="0" y="362865"/>
                  <a:pt x="0" y="345517"/>
                </a:cubicBezTo>
                <a:close/>
                <a:moveTo>
                  <a:pt x="62821" y="376928"/>
                </a:moveTo>
                <a:lnTo>
                  <a:pt x="62821" y="314106"/>
                </a:lnTo>
                <a:lnTo>
                  <a:pt x="691035" y="314106"/>
                </a:lnTo>
                <a:lnTo>
                  <a:pt x="691035" y="376928"/>
                </a:lnTo>
                <a:close/>
                <a:moveTo>
                  <a:pt x="691035" y="376928"/>
                </a:moveTo>
                <a:lnTo>
                  <a:pt x="691035" y="314106"/>
                </a:lnTo>
                <a:lnTo>
                  <a:pt x="753856" y="314106"/>
                </a:lnTo>
                <a:lnTo>
                  <a:pt x="753856" y="345517"/>
                </a:lnTo>
                <a:cubicBezTo>
                  <a:pt x="753856" y="362865"/>
                  <a:pt x="739793" y="376928"/>
                  <a:pt x="722445" y="37692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16" name="Group 15"/>
          <p:cNvGrpSpPr/>
          <p:nvPr/>
        </p:nvGrpSpPr>
        <p:grpSpPr>
          <a:xfrm>
            <a:off x="670347" y="3046836"/>
            <a:ext cx="1570534" cy="251285"/>
            <a:chOff x="219874" y="1005141"/>
            <a:chExt cx="1570534" cy="251285"/>
          </a:xfrm>
        </p:grpSpPr>
        <p:sp>
          <p:nvSpPr>
            <p:cNvPr id="14" name="Rounded Rectangle 13"/>
            <p:cNvSpPr/>
            <p:nvPr/>
          </p:nvSpPr>
          <p:spPr>
            <a:xfrm>
              <a:off x="219874" y="1005141"/>
              <a:ext cx="1570534" cy="251285"/>
            </a:xfrm>
            <a:custGeom>
              <a:avLst/>
              <a:gdLst/>
              <a:ahLst/>
              <a:cxnLst/>
              <a:rect l="0" t="0" r="0" b="0"/>
              <a:pathLst>
                <a:path w="1570534" h="251285">
                  <a:moveTo>
                    <a:pt x="0" y="31410"/>
                  </a:move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lnTo>
                    <a:pt x="62821" y="62821"/>
                  </a:lnTo>
                  <a:lnTo>
                    <a:pt x="0" y="62821"/>
                  </a:lnTo>
                  <a:close/>
                  <a:moveTo>
                    <a:pt x="1507712" y="0"/>
                  </a:moveTo>
                  <a:lnTo>
                    <a:pt x="1507712" y="62821"/>
                  </a:lnTo>
                  <a:lnTo>
                    <a:pt x="62821" y="62821"/>
                  </a:lnTo>
                  <a:lnTo>
                    <a:pt x="62821" y="0"/>
                  </a:lnTo>
                  <a:close/>
                  <a:moveTo>
                    <a:pt x="1570534" y="62821"/>
                  </a:moveTo>
                  <a:lnTo>
                    <a:pt x="1507712" y="62821"/>
                  </a:lnTo>
                  <a:lnTo>
                    <a:pt x="1507712" y="0"/>
                  </a:ln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close/>
                  <a:moveTo>
                    <a:pt x="1570534" y="188464"/>
                  </a:moveTo>
                  <a:lnTo>
                    <a:pt x="0" y="188464"/>
                  </a:lnTo>
                  <a:lnTo>
                    <a:pt x="0" y="62821"/>
                  </a:lnTo>
                  <a:lnTo>
                    <a:pt x="1570534" y="62821"/>
                  </a:lnTo>
                  <a:close/>
                  <a:moveTo>
                    <a:pt x="0" y="188464"/>
                  </a:moveTo>
                  <a:lnTo>
                    <a:pt x="62821" y="188464"/>
                  </a:lnTo>
                  <a:lnTo>
                    <a:pt x="62821" y="251285"/>
                  </a:lnTo>
                  <a:lnTo>
                    <a:pt x="31410" y="251285"/>
                  </a:lnTo>
                  <a:cubicBezTo>
                    <a:pt x="14063" y="251285"/>
                    <a:pt x="0" y="237222"/>
                    <a:pt x="0" y="219874"/>
                  </a:cubicBezTo>
                  <a:close/>
                  <a:moveTo>
                    <a:pt x="62821" y="251285"/>
                  </a:moveTo>
                  <a:lnTo>
                    <a:pt x="62821" y="188464"/>
                  </a:lnTo>
                  <a:lnTo>
                    <a:pt x="1507712" y="188464"/>
                  </a:lnTo>
                  <a:lnTo>
                    <a:pt x="1507712" y="251285"/>
                  </a:lnTo>
                  <a:close/>
                  <a:moveTo>
                    <a:pt x="1507712" y="251285"/>
                  </a:moveTo>
                  <a:lnTo>
                    <a:pt x="1507712" y="188464"/>
                  </a:lnTo>
                  <a:lnTo>
                    <a:pt x="1570534" y="188464"/>
                  </a:lnTo>
                  <a:lnTo>
                    <a:pt x="1570534" y="219874"/>
                  </a:lnTo>
                  <a:cubicBezTo>
                    <a:pt x="1570534" y="237222"/>
                    <a:pt x="1556471" y="251285"/>
                    <a:pt x="1539123" y="251285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19874" y="1005141"/>
              <a:ext cx="1570534" cy="251285"/>
            </a:xfrm>
            <a:custGeom>
              <a:avLst/>
              <a:gdLst/>
              <a:ahLst/>
              <a:cxnLst/>
              <a:rect l="0" t="0" r="0" b="0"/>
              <a:pathLst>
                <a:path w="1570534" h="251285">
                  <a:moveTo>
                    <a:pt x="0" y="62821"/>
                  </a:moveTo>
                  <a:lnTo>
                    <a:pt x="0" y="31410"/>
                  </a:ln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moveTo>
                    <a:pt x="1570534" y="188464"/>
                  </a:moveTo>
                  <a:lnTo>
                    <a:pt x="1570534" y="62821"/>
                  </a:lnTo>
                  <a:moveTo>
                    <a:pt x="0" y="188464"/>
                  </a:moveTo>
                  <a:lnTo>
                    <a:pt x="0" y="62821"/>
                  </a:lnTo>
                  <a:moveTo>
                    <a:pt x="62821" y="0"/>
                  </a:moveTo>
                  <a:lnTo>
                    <a:pt x="1507712" y="0"/>
                  </a:lnTo>
                  <a:moveTo>
                    <a:pt x="62821" y="251285"/>
                  </a:moveTo>
                  <a:lnTo>
                    <a:pt x="31410" y="251285"/>
                  </a:lnTo>
                  <a:cubicBezTo>
                    <a:pt x="14063" y="251285"/>
                    <a:pt x="0" y="237222"/>
                    <a:pt x="0" y="219874"/>
                  </a:cubicBezTo>
                  <a:lnTo>
                    <a:pt x="0" y="188464"/>
                  </a:lnTo>
                  <a:moveTo>
                    <a:pt x="1507712" y="0"/>
                  </a:move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lnTo>
                    <a:pt x="1570534" y="62821"/>
                  </a:lnTo>
                  <a:moveTo>
                    <a:pt x="1507712" y="251285"/>
                  </a:moveTo>
                  <a:lnTo>
                    <a:pt x="62821" y="251285"/>
                  </a:lnTo>
                  <a:moveTo>
                    <a:pt x="1570534" y="188464"/>
                  </a:moveTo>
                  <a:lnTo>
                    <a:pt x="1570534" y="219874"/>
                  </a:lnTo>
                  <a:cubicBezTo>
                    <a:pt x="1570534" y="237222"/>
                    <a:pt x="1556471" y="251285"/>
                    <a:pt x="1539123" y="251285"/>
                  </a:cubicBezTo>
                  <a:lnTo>
                    <a:pt x="1507712" y="251285"/>
                  </a:lnTo>
                </a:path>
              </a:pathLst>
            </a:custGeom>
            <a:noFill/>
            <a:ln w="78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2303703" y="3046836"/>
            <a:ext cx="565392" cy="251285"/>
          </a:xfrm>
          <a:custGeom>
            <a:avLst/>
            <a:gdLst/>
            <a:ahLst/>
            <a:cxnLst/>
            <a:rect l="0" t="0" r="0" b="0"/>
            <a:pathLst>
              <a:path w="565392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02570" y="0"/>
                </a:moveTo>
                <a:lnTo>
                  <a:pt x="502570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565392" y="62821"/>
                </a:moveTo>
                <a:lnTo>
                  <a:pt x="502570" y="62821"/>
                </a:lnTo>
                <a:lnTo>
                  <a:pt x="502570" y="0"/>
                </a:lnTo>
                <a:lnTo>
                  <a:pt x="533981" y="0"/>
                </a:lnTo>
                <a:cubicBezTo>
                  <a:pt x="551329" y="0"/>
                  <a:pt x="565392" y="14063"/>
                  <a:pt x="565392" y="31410"/>
                </a:cubicBezTo>
                <a:close/>
                <a:moveTo>
                  <a:pt x="565392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565392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502570" y="188464"/>
                </a:lnTo>
                <a:lnTo>
                  <a:pt x="502570" y="251285"/>
                </a:lnTo>
                <a:close/>
                <a:moveTo>
                  <a:pt x="502570" y="251285"/>
                </a:moveTo>
                <a:lnTo>
                  <a:pt x="502570" y="188464"/>
                </a:lnTo>
                <a:lnTo>
                  <a:pt x="565392" y="188464"/>
                </a:lnTo>
                <a:lnTo>
                  <a:pt x="565392" y="219874"/>
                </a:lnTo>
                <a:cubicBezTo>
                  <a:pt x="565392" y="237222"/>
                  <a:pt x="551329" y="251285"/>
                  <a:pt x="533981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" name="Rounded Rectangle 17"/>
          <p:cNvSpPr/>
          <p:nvPr/>
        </p:nvSpPr>
        <p:spPr>
          <a:xfrm>
            <a:off x="2931917" y="3046836"/>
            <a:ext cx="439749" cy="251285"/>
          </a:xfrm>
          <a:custGeom>
            <a:avLst/>
            <a:gdLst/>
            <a:ahLst/>
            <a:cxnLst/>
            <a:rect l="0" t="0" r="0" b="0"/>
            <a:pathLst>
              <a:path w="43974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76928" y="188464"/>
                </a:lnTo>
                <a:lnTo>
                  <a:pt x="376928" y="251285"/>
                </a:lnTo>
                <a:close/>
                <a:moveTo>
                  <a:pt x="376928" y="251285"/>
                </a:moveTo>
                <a:lnTo>
                  <a:pt x="376928" y="188464"/>
                </a:lnTo>
                <a:lnTo>
                  <a:pt x="439749" y="188464"/>
                </a:lnTo>
                <a:lnTo>
                  <a:pt x="439749" y="219874"/>
                </a:lnTo>
                <a:cubicBezTo>
                  <a:pt x="439749" y="237222"/>
                  <a:pt x="425686" y="251285"/>
                  <a:pt x="40833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" name="Rounded Rectangle 18"/>
          <p:cNvSpPr/>
          <p:nvPr/>
        </p:nvSpPr>
        <p:spPr>
          <a:xfrm>
            <a:off x="3434488" y="3046836"/>
            <a:ext cx="879499" cy="251285"/>
          </a:xfrm>
          <a:custGeom>
            <a:avLst/>
            <a:gdLst/>
            <a:ahLst/>
            <a:cxnLst/>
            <a:rect l="0" t="0" r="0" b="0"/>
            <a:pathLst>
              <a:path w="87949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816677" y="0"/>
                </a:moveTo>
                <a:lnTo>
                  <a:pt x="816677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79499" y="62821"/>
                </a:moveTo>
                <a:lnTo>
                  <a:pt x="816677" y="62821"/>
                </a:lnTo>
                <a:lnTo>
                  <a:pt x="816677" y="0"/>
                </a:lnTo>
                <a:lnTo>
                  <a:pt x="848088" y="0"/>
                </a:lnTo>
                <a:cubicBezTo>
                  <a:pt x="865436" y="0"/>
                  <a:pt x="879499" y="14063"/>
                  <a:pt x="879499" y="31410"/>
                </a:cubicBezTo>
                <a:close/>
                <a:moveTo>
                  <a:pt x="87949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7949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816677" y="188464"/>
                </a:lnTo>
                <a:lnTo>
                  <a:pt x="816677" y="251285"/>
                </a:lnTo>
                <a:close/>
                <a:moveTo>
                  <a:pt x="816677" y="251285"/>
                </a:moveTo>
                <a:lnTo>
                  <a:pt x="816677" y="188464"/>
                </a:lnTo>
                <a:lnTo>
                  <a:pt x="879499" y="188464"/>
                </a:lnTo>
                <a:lnTo>
                  <a:pt x="879499" y="219874"/>
                </a:lnTo>
                <a:cubicBezTo>
                  <a:pt x="879499" y="237222"/>
                  <a:pt x="865436" y="251285"/>
                  <a:pt x="84808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4376808" y="3046836"/>
            <a:ext cx="753856" cy="251285"/>
          </a:xfrm>
          <a:custGeom>
            <a:avLst/>
            <a:gdLst/>
            <a:ahLst/>
            <a:cxnLst/>
            <a:rect l="0" t="0" r="0" b="0"/>
            <a:pathLst>
              <a:path w="753856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691035" y="188464"/>
                </a:lnTo>
                <a:lnTo>
                  <a:pt x="691035" y="251285"/>
                </a:lnTo>
                <a:close/>
                <a:moveTo>
                  <a:pt x="691035" y="251285"/>
                </a:moveTo>
                <a:lnTo>
                  <a:pt x="691035" y="188464"/>
                </a:lnTo>
                <a:lnTo>
                  <a:pt x="753856" y="188464"/>
                </a:lnTo>
                <a:lnTo>
                  <a:pt x="753856" y="219874"/>
                </a:lnTo>
                <a:cubicBezTo>
                  <a:pt x="753856" y="237222"/>
                  <a:pt x="739793" y="251285"/>
                  <a:pt x="722445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" name="Rounded Rectangle 20"/>
          <p:cNvSpPr/>
          <p:nvPr/>
        </p:nvSpPr>
        <p:spPr>
          <a:xfrm>
            <a:off x="5193486" y="3046836"/>
            <a:ext cx="376928" cy="251285"/>
          </a:xfrm>
          <a:custGeom>
            <a:avLst/>
            <a:gdLst/>
            <a:ahLst/>
            <a:cxnLst/>
            <a:rect l="0" t="0" r="0" b="0"/>
            <a:pathLst>
              <a:path w="376928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14106" y="0"/>
                </a:moveTo>
                <a:lnTo>
                  <a:pt x="31410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376928" y="62821"/>
                </a:moveTo>
                <a:lnTo>
                  <a:pt x="314106" y="62821"/>
                </a:lnTo>
                <a:lnTo>
                  <a:pt x="314106" y="0"/>
                </a:lnTo>
                <a:lnTo>
                  <a:pt x="345517" y="0"/>
                </a:lnTo>
                <a:cubicBezTo>
                  <a:pt x="362865" y="0"/>
                  <a:pt x="376928" y="14063"/>
                  <a:pt x="376928" y="31410"/>
                </a:cubicBezTo>
                <a:close/>
                <a:moveTo>
                  <a:pt x="376928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376928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14106" y="188464"/>
                </a:lnTo>
                <a:lnTo>
                  <a:pt x="314106" y="251285"/>
                </a:lnTo>
                <a:close/>
                <a:moveTo>
                  <a:pt x="314106" y="251285"/>
                </a:moveTo>
                <a:lnTo>
                  <a:pt x="314106" y="188464"/>
                </a:lnTo>
                <a:lnTo>
                  <a:pt x="376928" y="188464"/>
                </a:lnTo>
                <a:lnTo>
                  <a:pt x="376928" y="219874"/>
                </a:lnTo>
                <a:cubicBezTo>
                  <a:pt x="376928" y="237222"/>
                  <a:pt x="362865" y="251285"/>
                  <a:pt x="34551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5633236" y="3046836"/>
            <a:ext cx="628213" cy="251285"/>
          </a:xfrm>
          <a:custGeom>
            <a:avLst/>
            <a:gdLst/>
            <a:ahLst/>
            <a:cxnLst/>
            <a:rect l="0" t="0" r="0" b="0"/>
            <a:pathLst>
              <a:path w="628213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65392" y="0"/>
                </a:moveTo>
                <a:lnTo>
                  <a:pt x="565392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628213" y="62821"/>
                </a:moveTo>
                <a:lnTo>
                  <a:pt x="565392" y="62821"/>
                </a:lnTo>
                <a:lnTo>
                  <a:pt x="565392" y="0"/>
                </a:lnTo>
                <a:lnTo>
                  <a:pt x="596803" y="0"/>
                </a:lnTo>
                <a:cubicBezTo>
                  <a:pt x="614150" y="0"/>
                  <a:pt x="628213" y="14063"/>
                  <a:pt x="628213" y="31410"/>
                </a:cubicBezTo>
                <a:close/>
                <a:moveTo>
                  <a:pt x="628213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628213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565392" y="188464"/>
                </a:lnTo>
                <a:lnTo>
                  <a:pt x="565392" y="251285"/>
                </a:lnTo>
                <a:close/>
                <a:moveTo>
                  <a:pt x="565392" y="251285"/>
                </a:moveTo>
                <a:lnTo>
                  <a:pt x="565392" y="188464"/>
                </a:lnTo>
                <a:lnTo>
                  <a:pt x="628213" y="188464"/>
                </a:lnTo>
                <a:lnTo>
                  <a:pt x="628213" y="219874"/>
                </a:lnTo>
                <a:cubicBezTo>
                  <a:pt x="628213" y="237222"/>
                  <a:pt x="614150" y="251285"/>
                  <a:pt x="596803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3" name="Rounded Rectangle 22"/>
          <p:cNvSpPr/>
          <p:nvPr/>
        </p:nvSpPr>
        <p:spPr>
          <a:xfrm>
            <a:off x="6324271" y="3046836"/>
            <a:ext cx="439749" cy="251285"/>
          </a:xfrm>
          <a:custGeom>
            <a:avLst/>
            <a:gdLst/>
            <a:ahLst/>
            <a:cxnLst/>
            <a:rect l="0" t="0" r="0" b="0"/>
            <a:pathLst>
              <a:path w="43974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76928" y="188464"/>
                </a:lnTo>
                <a:lnTo>
                  <a:pt x="376928" y="251285"/>
                </a:lnTo>
                <a:close/>
                <a:moveTo>
                  <a:pt x="376928" y="251285"/>
                </a:moveTo>
                <a:lnTo>
                  <a:pt x="376928" y="188464"/>
                </a:lnTo>
                <a:lnTo>
                  <a:pt x="439749" y="188464"/>
                </a:lnTo>
                <a:lnTo>
                  <a:pt x="439749" y="219874"/>
                </a:lnTo>
                <a:cubicBezTo>
                  <a:pt x="439749" y="237222"/>
                  <a:pt x="425686" y="251285"/>
                  <a:pt x="40833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4" name="Rounded Rectangle 23"/>
          <p:cNvSpPr/>
          <p:nvPr/>
        </p:nvSpPr>
        <p:spPr>
          <a:xfrm>
            <a:off x="6826842" y="3046836"/>
            <a:ext cx="816677" cy="251285"/>
          </a:xfrm>
          <a:custGeom>
            <a:avLst/>
            <a:gdLst/>
            <a:ahLst/>
            <a:cxnLst/>
            <a:rect l="0" t="0" r="0" b="0"/>
            <a:pathLst>
              <a:path w="816677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753856" y="0"/>
                </a:moveTo>
                <a:lnTo>
                  <a:pt x="75385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16677" y="62821"/>
                </a:moveTo>
                <a:lnTo>
                  <a:pt x="753856" y="62821"/>
                </a:lnTo>
                <a:lnTo>
                  <a:pt x="753856" y="0"/>
                </a:lnTo>
                <a:lnTo>
                  <a:pt x="785267" y="0"/>
                </a:lnTo>
                <a:cubicBezTo>
                  <a:pt x="802614" y="0"/>
                  <a:pt x="816677" y="14063"/>
                  <a:pt x="816677" y="31410"/>
                </a:cubicBezTo>
                <a:close/>
                <a:moveTo>
                  <a:pt x="816677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16677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753856" y="188464"/>
                </a:lnTo>
                <a:lnTo>
                  <a:pt x="753856" y="251285"/>
                </a:lnTo>
                <a:close/>
                <a:moveTo>
                  <a:pt x="753856" y="251285"/>
                </a:moveTo>
                <a:lnTo>
                  <a:pt x="753856" y="188464"/>
                </a:lnTo>
                <a:lnTo>
                  <a:pt x="816677" y="188464"/>
                </a:lnTo>
                <a:lnTo>
                  <a:pt x="816677" y="219874"/>
                </a:lnTo>
                <a:cubicBezTo>
                  <a:pt x="816677" y="237222"/>
                  <a:pt x="802614" y="251285"/>
                  <a:pt x="78526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5" name="Rounded Rectangle 24"/>
          <p:cNvSpPr/>
          <p:nvPr/>
        </p:nvSpPr>
        <p:spPr>
          <a:xfrm>
            <a:off x="7706341" y="3046836"/>
            <a:ext cx="753856" cy="251285"/>
          </a:xfrm>
          <a:custGeom>
            <a:avLst/>
            <a:gdLst/>
            <a:ahLst/>
            <a:cxnLst/>
            <a:rect l="0" t="0" r="0" b="0"/>
            <a:pathLst>
              <a:path w="753856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691035" y="188464"/>
                </a:lnTo>
                <a:lnTo>
                  <a:pt x="691035" y="251285"/>
                </a:lnTo>
                <a:close/>
                <a:moveTo>
                  <a:pt x="691035" y="251285"/>
                </a:moveTo>
                <a:lnTo>
                  <a:pt x="691035" y="188464"/>
                </a:lnTo>
                <a:lnTo>
                  <a:pt x="753856" y="188464"/>
                </a:lnTo>
                <a:lnTo>
                  <a:pt x="753856" y="219874"/>
                </a:lnTo>
                <a:cubicBezTo>
                  <a:pt x="753856" y="237222"/>
                  <a:pt x="739793" y="251285"/>
                  <a:pt x="722445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28" name="Group 27"/>
          <p:cNvGrpSpPr/>
          <p:nvPr/>
        </p:nvGrpSpPr>
        <p:grpSpPr>
          <a:xfrm>
            <a:off x="670347" y="3360943"/>
            <a:ext cx="1570534" cy="251285"/>
            <a:chOff x="219874" y="1319248"/>
            <a:chExt cx="1570534" cy="251285"/>
          </a:xfrm>
        </p:grpSpPr>
        <p:sp>
          <p:nvSpPr>
            <p:cNvPr id="26" name="Rounded Rectangle 25"/>
            <p:cNvSpPr/>
            <p:nvPr/>
          </p:nvSpPr>
          <p:spPr>
            <a:xfrm>
              <a:off x="219874" y="1319248"/>
              <a:ext cx="1570534" cy="251285"/>
            </a:xfrm>
            <a:custGeom>
              <a:avLst/>
              <a:gdLst/>
              <a:ahLst/>
              <a:cxnLst/>
              <a:rect l="0" t="0" r="0" b="0"/>
              <a:pathLst>
                <a:path w="1570534" h="251285">
                  <a:moveTo>
                    <a:pt x="0" y="31410"/>
                  </a:move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lnTo>
                    <a:pt x="62821" y="62821"/>
                  </a:lnTo>
                  <a:lnTo>
                    <a:pt x="0" y="62821"/>
                  </a:lnTo>
                  <a:close/>
                  <a:moveTo>
                    <a:pt x="1507712" y="0"/>
                  </a:moveTo>
                  <a:lnTo>
                    <a:pt x="1507712" y="62821"/>
                  </a:lnTo>
                  <a:lnTo>
                    <a:pt x="62821" y="62821"/>
                  </a:lnTo>
                  <a:lnTo>
                    <a:pt x="62821" y="0"/>
                  </a:lnTo>
                  <a:close/>
                  <a:moveTo>
                    <a:pt x="1570534" y="62821"/>
                  </a:moveTo>
                  <a:lnTo>
                    <a:pt x="1507712" y="62821"/>
                  </a:lnTo>
                  <a:lnTo>
                    <a:pt x="1507712" y="0"/>
                  </a:ln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close/>
                  <a:moveTo>
                    <a:pt x="1570534" y="188464"/>
                  </a:moveTo>
                  <a:lnTo>
                    <a:pt x="0" y="188464"/>
                  </a:lnTo>
                  <a:lnTo>
                    <a:pt x="0" y="62821"/>
                  </a:lnTo>
                  <a:lnTo>
                    <a:pt x="1570534" y="62821"/>
                  </a:lnTo>
                  <a:close/>
                  <a:moveTo>
                    <a:pt x="0" y="188464"/>
                  </a:moveTo>
                  <a:lnTo>
                    <a:pt x="62821" y="188464"/>
                  </a:lnTo>
                  <a:lnTo>
                    <a:pt x="62821" y="251285"/>
                  </a:lnTo>
                  <a:lnTo>
                    <a:pt x="31410" y="251285"/>
                  </a:lnTo>
                  <a:cubicBezTo>
                    <a:pt x="14063" y="251285"/>
                    <a:pt x="0" y="237222"/>
                    <a:pt x="0" y="219874"/>
                  </a:cubicBezTo>
                  <a:close/>
                  <a:moveTo>
                    <a:pt x="62821" y="251285"/>
                  </a:moveTo>
                  <a:lnTo>
                    <a:pt x="62821" y="188464"/>
                  </a:lnTo>
                  <a:lnTo>
                    <a:pt x="1507712" y="188464"/>
                  </a:lnTo>
                  <a:lnTo>
                    <a:pt x="1507712" y="251285"/>
                  </a:lnTo>
                  <a:close/>
                  <a:moveTo>
                    <a:pt x="1507712" y="251285"/>
                  </a:moveTo>
                  <a:lnTo>
                    <a:pt x="1507712" y="188464"/>
                  </a:lnTo>
                  <a:lnTo>
                    <a:pt x="1570534" y="188464"/>
                  </a:lnTo>
                  <a:lnTo>
                    <a:pt x="1570534" y="219874"/>
                  </a:lnTo>
                  <a:cubicBezTo>
                    <a:pt x="1570534" y="237222"/>
                    <a:pt x="1556471" y="251285"/>
                    <a:pt x="1539123" y="251285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19874" y="1319248"/>
              <a:ext cx="1570534" cy="251285"/>
            </a:xfrm>
            <a:custGeom>
              <a:avLst/>
              <a:gdLst/>
              <a:ahLst/>
              <a:cxnLst/>
              <a:rect l="0" t="0" r="0" b="0"/>
              <a:pathLst>
                <a:path w="1570534" h="251285">
                  <a:moveTo>
                    <a:pt x="0" y="62821"/>
                  </a:moveTo>
                  <a:lnTo>
                    <a:pt x="0" y="31410"/>
                  </a:ln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moveTo>
                    <a:pt x="1570534" y="188464"/>
                  </a:moveTo>
                  <a:lnTo>
                    <a:pt x="1570534" y="62821"/>
                  </a:lnTo>
                  <a:moveTo>
                    <a:pt x="0" y="188464"/>
                  </a:moveTo>
                  <a:lnTo>
                    <a:pt x="0" y="62821"/>
                  </a:lnTo>
                  <a:moveTo>
                    <a:pt x="62821" y="0"/>
                  </a:moveTo>
                  <a:lnTo>
                    <a:pt x="1507712" y="0"/>
                  </a:lnTo>
                  <a:moveTo>
                    <a:pt x="62821" y="251285"/>
                  </a:moveTo>
                  <a:lnTo>
                    <a:pt x="31410" y="251285"/>
                  </a:lnTo>
                  <a:cubicBezTo>
                    <a:pt x="14063" y="251285"/>
                    <a:pt x="0" y="237222"/>
                    <a:pt x="0" y="219874"/>
                  </a:cubicBezTo>
                  <a:lnTo>
                    <a:pt x="0" y="188464"/>
                  </a:lnTo>
                  <a:moveTo>
                    <a:pt x="1507712" y="0"/>
                  </a:move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lnTo>
                    <a:pt x="1570534" y="62821"/>
                  </a:lnTo>
                  <a:moveTo>
                    <a:pt x="1507712" y="251285"/>
                  </a:moveTo>
                  <a:lnTo>
                    <a:pt x="62821" y="251285"/>
                  </a:lnTo>
                  <a:moveTo>
                    <a:pt x="1570534" y="188464"/>
                  </a:moveTo>
                  <a:lnTo>
                    <a:pt x="1570534" y="219874"/>
                  </a:lnTo>
                  <a:cubicBezTo>
                    <a:pt x="1570534" y="237222"/>
                    <a:pt x="1556471" y="251285"/>
                    <a:pt x="1539123" y="251285"/>
                  </a:cubicBezTo>
                  <a:lnTo>
                    <a:pt x="1507712" y="251285"/>
                  </a:lnTo>
                </a:path>
              </a:pathLst>
            </a:custGeom>
            <a:noFill/>
            <a:ln w="78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29" name="Rounded Rectangle 28"/>
          <p:cNvSpPr/>
          <p:nvPr/>
        </p:nvSpPr>
        <p:spPr>
          <a:xfrm>
            <a:off x="2303703" y="3360943"/>
            <a:ext cx="565392" cy="251285"/>
          </a:xfrm>
          <a:custGeom>
            <a:avLst/>
            <a:gdLst/>
            <a:ahLst/>
            <a:cxnLst/>
            <a:rect l="0" t="0" r="0" b="0"/>
            <a:pathLst>
              <a:path w="565392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02570" y="0"/>
                </a:moveTo>
                <a:lnTo>
                  <a:pt x="502570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565392" y="62821"/>
                </a:moveTo>
                <a:lnTo>
                  <a:pt x="502570" y="62821"/>
                </a:lnTo>
                <a:lnTo>
                  <a:pt x="502570" y="0"/>
                </a:lnTo>
                <a:lnTo>
                  <a:pt x="533981" y="0"/>
                </a:lnTo>
                <a:cubicBezTo>
                  <a:pt x="551329" y="0"/>
                  <a:pt x="565392" y="14063"/>
                  <a:pt x="565392" y="31410"/>
                </a:cubicBezTo>
                <a:close/>
                <a:moveTo>
                  <a:pt x="565392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565392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502570" y="188464"/>
                </a:lnTo>
                <a:lnTo>
                  <a:pt x="502570" y="251285"/>
                </a:lnTo>
                <a:close/>
                <a:moveTo>
                  <a:pt x="502570" y="251285"/>
                </a:moveTo>
                <a:lnTo>
                  <a:pt x="502570" y="188464"/>
                </a:lnTo>
                <a:lnTo>
                  <a:pt x="565392" y="188464"/>
                </a:lnTo>
                <a:lnTo>
                  <a:pt x="565392" y="219874"/>
                </a:lnTo>
                <a:cubicBezTo>
                  <a:pt x="565392" y="237222"/>
                  <a:pt x="551329" y="251285"/>
                  <a:pt x="533981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0" name="Rounded Rectangle 29"/>
          <p:cNvSpPr/>
          <p:nvPr/>
        </p:nvSpPr>
        <p:spPr>
          <a:xfrm>
            <a:off x="2931917" y="3360943"/>
            <a:ext cx="439749" cy="251285"/>
          </a:xfrm>
          <a:custGeom>
            <a:avLst/>
            <a:gdLst/>
            <a:ahLst/>
            <a:cxnLst/>
            <a:rect l="0" t="0" r="0" b="0"/>
            <a:pathLst>
              <a:path w="43974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76928" y="188464"/>
                </a:lnTo>
                <a:lnTo>
                  <a:pt x="376928" y="251285"/>
                </a:lnTo>
                <a:close/>
                <a:moveTo>
                  <a:pt x="376928" y="251285"/>
                </a:moveTo>
                <a:lnTo>
                  <a:pt x="376928" y="188464"/>
                </a:lnTo>
                <a:lnTo>
                  <a:pt x="439749" y="188464"/>
                </a:lnTo>
                <a:lnTo>
                  <a:pt x="439749" y="219874"/>
                </a:lnTo>
                <a:cubicBezTo>
                  <a:pt x="439749" y="237222"/>
                  <a:pt x="425686" y="251285"/>
                  <a:pt x="40833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1" name="Rounded Rectangle 30"/>
          <p:cNvSpPr/>
          <p:nvPr/>
        </p:nvSpPr>
        <p:spPr>
          <a:xfrm>
            <a:off x="3434488" y="3360943"/>
            <a:ext cx="879499" cy="251285"/>
          </a:xfrm>
          <a:custGeom>
            <a:avLst/>
            <a:gdLst/>
            <a:ahLst/>
            <a:cxnLst/>
            <a:rect l="0" t="0" r="0" b="0"/>
            <a:pathLst>
              <a:path w="87949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816677" y="0"/>
                </a:moveTo>
                <a:lnTo>
                  <a:pt x="816677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79499" y="62821"/>
                </a:moveTo>
                <a:lnTo>
                  <a:pt x="816677" y="62821"/>
                </a:lnTo>
                <a:lnTo>
                  <a:pt x="816677" y="0"/>
                </a:lnTo>
                <a:lnTo>
                  <a:pt x="848088" y="0"/>
                </a:lnTo>
                <a:cubicBezTo>
                  <a:pt x="865436" y="0"/>
                  <a:pt x="879499" y="14063"/>
                  <a:pt x="879499" y="31410"/>
                </a:cubicBezTo>
                <a:close/>
                <a:moveTo>
                  <a:pt x="87949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7949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816677" y="188464"/>
                </a:lnTo>
                <a:lnTo>
                  <a:pt x="816677" y="251285"/>
                </a:lnTo>
                <a:close/>
                <a:moveTo>
                  <a:pt x="816677" y="251285"/>
                </a:moveTo>
                <a:lnTo>
                  <a:pt x="816677" y="188464"/>
                </a:lnTo>
                <a:lnTo>
                  <a:pt x="879499" y="188464"/>
                </a:lnTo>
                <a:lnTo>
                  <a:pt x="879499" y="219874"/>
                </a:lnTo>
                <a:cubicBezTo>
                  <a:pt x="879499" y="237222"/>
                  <a:pt x="865436" y="251285"/>
                  <a:pt x="84808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2" name="Rounded Rectangle 31"/>
          <p:cNvSpPr/>
          <p:nvPr/>
        </p:nvSpPr>
        <p:spPr>
          <a:xfrm>
            <a:off x="4376808" y="3360943"/>
            <a:ext cx="753856" cy="251285"/>
          </a:xfrm>
          <a:custGeom>
            <a:avLst/>
            <a:gdLst/>
            <a:ahLst/>
            <a:cxnLst/>
            <a:rect l="0" t="0" r="0" b="0"/>
            <a:pathLst>
              <a:path w="753856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691035" y="188464"/>
                </a:lnTo>
                <a:lnTo>
                  <a:pt x="691035" y="251285"/>
                </a:lnTo>
                <a:close/>
                <a:moveTo>
                  <a:pt x="691035" y="251285"/>
                </a:moveTo>
                <a:lnTo>
                  <a:pt x="691035" y="188464"/>
                </a:lnTo>
                <a:lnTo>
                  <a:pt x="753856" y="188464"/>
                </a:lnTo>
                <a:lnTo>
                  <a:pt x="753856" y="219874"/>
                </a:lnTo>
                <a:cubicBezTo>
                  <a:pt x="753856" y="237222"/>
                  <a:pt x="739793" y="251285"/>
                  <a:pt x="722445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3" name="Rounded Rectangle 32"/>
          <p:cNvSpPr/>
          <p:nvPr/>
        </p:nvSpPr>
        <p:spPr>
          <a:xfrm>
            <a:off x="5193486" y="3360943"/>
            <a:ext cx="376928" cy="251285"/>
          </a:xfrm>
          <a:custGeom>
            <a:avLst/>
            <a:gdLst/>
            <a:ahLst/>
            <a:cxnLst/>
            <a:rect l="0" t="0" r="0" b="0"/>
            <a:pathLst>
              <a:path w="376928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14106" y="0"/>
                </a:moveTo>
                <a:lnTo>
                  <a:pt x="31410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376928" y="62821"/>
                </a:moveTo>
                <a:lnTo>
                  <a:pt x="314106" y="62821"/>
                </a:lnTo>
                <a:lnTo>
                  <a:pt x="314106" y="0"/>
                </a:lnTo>
                <a:lnTo>
                  <a:pt x="345517" y="0"/>
                </a:lnTo>
                <a:cubicBezTo>
                  <a:pt x="362865" y="0"/>
                  <a:pt x="376928" y="14063"/>
                  <a:pt x="376928" y="31410"/>
                </a:cubicBezTo>
                <a:close/>
                <a:moveTo>
                  <a:pt x="376928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376928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14106" y="188464"/>
                </a:lnTo>
                <a:lnTo>
                  <a:pt x="314106" y="251285"/>
                </a:lnTo>
                <a:close/>
                <a:moveTo>
                  <a:pt x="314106" y="251285"/>
                </a:moveTo>
                <a:lnTo>
                  <a:pt x="314106" y="188464"/>
                </a:lnTo>
                <a:lnTo>
                  <a:pt x="376928" y="188464"/>
                </a:lnTo>
                <a:lnTo>
                  <a:pt x="376928" y="219874"/>
                </a:lnTo>
                <a:cubicBezTo>
                  <a:pt x="376928" y="237222"/>
                  <a:pt x="362865" y="251285"/>
                  <a:pt x="34551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5633236" y="3360943"/>
            <a:ext cx="628213" cy="251285"/>
          </a:xfrm>
          <a:custGeom>
            <a:avLst/>
            <a:gdLst/>
            <a:ahLst/>
            <a:cxnLst/>
            <a:rect l="0" t="0" r="0" b="0"/>
            <a:pathLst>
              <a:path w="628213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65392" y="0"/>
                </a:moveTo>
                <a:lnTo>
                  <a:pt x="565392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628213" y="62821"/>
                </a:moveTo>
                <a:lnTo>
                  <a:pt x="565392" y="62821"/>
                </a:lnTo>
                <a:lnTo>
                  <a:pt x="565392" y="0"/>
                </a:lnTo>
                <a:lnTo>
                  <a:pt x="596803" y="0"/>
                </a:lnTo>
                <a:cubicBezTo>
                  <a:pt x="614150" y="0"/>
                  <a:pt x="628213" y="14063"/>
                  <a:pt x="628213" y="31410"/>
                </a:cubicBezTo>
                <a:close/>
                <a:moveTo>
                  <a:pt x="628213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628213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565392" y="188464"/>
                </a:lnTo>
                <a:lnTo>
                  <a:pt x="565392" y="251285"/>
                </a:lnTo>
                <a:close/>
                <a:moveTo>
                  <a:pt x="565392" y="251285"/>
                </a:moveTo>
                <a:lnTo>
                  <a:pt x="565392" y="188464"/>
                </a:lnTo>
                <a:lnTo>
                  <a:pt x="628213" y="188464"/>
                </a:lnTo>
                <a:lnTo>
                  <a:pt x="628213" y="219874"/>
                </a:lnTo>
                <a:cubicBezTo>
                  <a:pt x="628213" y="237222"/>
                  <a:pt x="614150" y="251285"/>
                  <a:pt x="596803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5" name="Rounded Rectangle 34"/>
          <p:cNvSpPr/>
          <p:nvPr/>
        </p:nvSpPr>
        <p:spPr>
          <a:xfrm>
            <a:off x="6324271" y="3360943"/>
            <a:ext cx="439749" cy="251285"/>
          </a:xfrm>
          <a:custGeom>
            <a:avLst/>
            <a:gdLst/>
            <a:ahLst/>
            <a:cxnLst/>
            <a:rect l="0" t="0" r="0" b="0"/>
            <a:pathLst>
              <a:path w="43974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76928" y="188464"/>
                </a:lnTo>
                <a:lnTo>
                  <a:pt x="376928" y="251285"/>
                </a:lnTo>
                <a:close/>
                <a:moveTo>
                  <a:pt x="376928" y="251285"/>
                </a:moveTo>
                <a:lnTo>
                  <a:pt x="376928" y="188464"/>
                </a:lnTo>
                <a:lnTo>
                  <a:pt x="439749" y="188464"/>
                </a:lnTo>
                <a:lnTo>
                  <a:pt x="439749" y="219874"/>
                </a:lnTo>
                <a:cubicBezTo>
                  <a:pt x="439749" y="237222"/>
                  <a:pt x="425686" y="251285"/>
                  <a:pt x="40833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6" name="Rounded Rectangle 35"/>
          <p:cNvSpPr/>
          <p:nvPr/>
        </p:nvSpPr>
        <p:spPr>
          <a:xfrm>
            <a:off x="6826842" y="3360943"/>
            <a:ext cx="816677" cy="251285"/>
          </a:xfrm>
          <a:custGeom>
            <a:avLst/>
            <a:gdLst/>
            <a:ahLst/>
            <a:cxnLst/>
            <a:rect l="0" t="0" r="0" b="0"/>
            <a:pathLst>
              <a:path w="816677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753856" y="0"/>
                </a:moveTo>
                <a:lnTo>
                  <a:pt x="75385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16677" y="62821"/>
                </a:moveTo>
                <a:lnTo>
                  <a:pt x="753856" y="62821"/>
                </a:lnTo>
                <a:lnTo>
                  <a:pt x="753856" y="0"/>
                </a:lnTo>
                <a:lnTo>
                  <a:pt x="785267" y="0"/>
                </a:lnTo>
                <a:cubicBezTo>
                  <a:pt x="802614" y="0"/>
                  <a:pt x="816677" y="14063"/>
                  <a:pt x="816677" y="31410"/>
                </a:cubicBezTo>
                <a:close/>
                <a:moveTo>
                  <a:pt x="816677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16677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753856" y="188464"/>
                </a:lnTo>
                <a:lnTo>
                  <a:pt x="753856" y="251285"/>
                </a:lnTo>
                <a:close/>
                <a:moveTo>
                  <a:pt x="753856" y="251285"/>
                </a:moveTo>
                <a:lnTo>
                  <a:pt x="753856" y="188464"/>
                </a:lnTo>
                <a:lnTo>
                  <a:pt x="816677" y="188464"/>
                </a:lnTo>
                <a:lnTo>
                  <a:pt x="816677" y="219874"/>
                </a:lnTo>
                <a:cubicBezTo>
                  <a:pt x="816677" y="237222"/>
                  <a:pt x="802614" y="251285"/>
                  <a:pt x="78526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7" name="Rounded Rectangle 36"/>
          <p:cNvSpPr/>
          <p:nvPr/>
        </p:nvSpPr>
        <p:spPr>
          <a:xfrm>
            <a:off x="7706341" y="3360943"/>
            <a:ext cx="753856" cy="251285"/>
          </a:xfrm>
          <a:custGeom>
            <a:avLst/>
            <a:gdLst/>
            <a:ahLst/>
            <a:cxnLst/>
            <a:rect l="0" t="0" r="0" b="0"/>
            <a:pathLst>
              <a:path w="753856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691035" y="188464"/>
                </a:lnTo>
                <a:lnTo>
                  <a:pt x="691035" y="251285"/>
                </a:lnTo>
                <a:close/>
                <a:moveTo>
                  <a:pt x="691035" y="251285"/>
                </a:moveTo>
                <a:lnTo>
                  <a:pt x="691035" y="188464"/>
                </a:lnTo>
                <a:lnTo>
                  <a:pt x="753856" y="188464"/>
                </a:lnTo>
                <a:lnTo>
                  <a:pt x="753856" y="219874"/>
                </a:lnTo>
                <a:cubicBezTo>
                  <a:pt x="753856" y="237222"/>
                  <a:pt x="739793" y="251285"/>
                  <a:pt x="722445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40" name="Group 39"/>
          <p:cNvGrpSpPr/>
          <p:nvPr/>
        </p:nvGrpSpPr>
        <p:grpSpPr>
          <a:xfrm>
            <a:off x="670347" y="3675050"/>
            <a:ext cx="1570534" cy="251285"/>
            <a:chOff x="219874" y="1633355"/>
            <a:chExt cx="1570534" cy="251285"/>
          </a:xfrm>
        </p:grpSpPr>
        <p:sp>
          <p:nvSpPr>
            <p:cNvPr id="38" name="Rounded Rectangle 37"/>
            <p:cNvSpPr/>
            <p:nvPr/>
          </p:nvSpPr>
          <p:spPr>
            <a:xfrm>
              <a:off x="219874" y="1633355"/>
              <a:ext cx="1570534" cy="251285"/>
            </a:xfrm>
            <a:custGeom>
              <a:avLst/>
              <a:gdLst/>
              <a:ahLst/>
              <a:cxnLst/>
              <a:rect l="0" t="0" r="0" b="0"/>
              <a:pathLst>
                <a:path w="1570534" h="251285">
                  <a:moveTo>
                    <a:pt x="0" y="31410"/>
                  </a:move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lnTo>
                    <a:pt x="62821" y="62821"/>
                  </a:lnTo>
                  <a:lnTo>
                    <a:pt x="0" y="62821"/>
                  </a:lnTo>
                  <a:close/>
                  <a:moveTo>
                    <a:pt x="1507712" y="0"/>
                  </a:moveTo>
                  <a:lnTo>
                    <a:pt x="1507712" y="62821"/>
                  </a:lnTo>
                  <a:lnTo>
                    <a:pt x="62821" y="62821"/>
                  </a:lnTo>
                  <a:lnTo>
                    <a:pt x="62821" y="0"/>
                  </a:lnTo>
                  <a:close/>
                  <a:moveTo>
                    <a:pt x="1570534" y="62821"/>
                  </a:moveTo>
                  <a:lnTo>
                    <a:pt x="1507712" y="62821"/>
                  </a:lnTo>
                  <a:lnTo>
                    <a:pt x="1507712" y="0"/>
                  </a:ln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close/>
                  <a:moveTo>
                    <a:pt x="1570534" y="188464"/>
                  </a:moveTo>
                  <a:lnTo>
                    <a:pt x="0" y="188464"/>
                  </a:lnTo>
                  <a:lnTo>
                    <a:pt x="0" y="62821"/>
                  </a:lnTo>
                  <a:lnTo>
                    <a:pt x="1570534" y="62821"/>
                  </a:lnTo>
                  <a:close/>
                  <a:moveTo>
                    <a:pt x="0" y="188464"/>
                  </a:moveTo>
                  <a:lnTo>
                    <a:pt x="62821" y="188464"/>
                  </a:lnTo>
                  <a:lnTo>
                    <a:pt x="62821" y="251285"/>
                  </a:lnTo>
                  <a:lnTo>
                    <a:pt x="31410" y="251285"/>
                  </a:lnTo>
                  <a:cubicBezTo>
                    <a:pt x="14063" y="251285"/>
                    <a:pt x="0" y="237222"/>
                    <a:pt x="0" y="219874"/>
                  </a:cubicBezTo>
                  <a:close/>
                  <a:moveTo>
                    <a:pt x="62821" y="251285"/>
                  </a:moveTo>
                  <a:lnTo>
                    <a:pt x="62821" y="188464"/>
                  </a:lnTo>
                  <a:lnTo>
                    <a:pt x="1507712" y="188464"/>
                  </a:lnTo>
                  <a:lnTo>
                    <a:pt x="1507712" y="251285"/>
                  </a:lnTo>
                  <a:close/>
                  <a:moveTo>
                    <a:pt x="1507712" y="251285"/>
                  </a:moveTo>
                  <a:lnTo>
                    <a:pt x="1507712" y="188464"/>
                  </a:lnTo>
                  <a:lnTo>
                    <a:pt x="1570534" y="188464"/>
                  </a:lnTo>
                  <a:lnTo>
                    <a:pt x="1570534" y="219874"/>
                  </a:lnTo>
                  <a:cubicBezTo>
                    <a:pt x="1570534" y="237222"/>
                    <a:pt x="1556471" y="251285"/>
                    <a:pt x="1539123" y="251285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219874" y="1633355"/>
              <a:ext cx="1570534" cy="251285"/>
            </a:xfrm>
            <a:custGeom>
              <a:avLst/>
              <a:gdLst/>
              <a:ahLst/>
              <a:cxnLst/>
              <a:rect l="0" t="0" r="0" b="0"/>
              <a:pathLst>
                <a:path w="1570534" h="251285">
                  <a:moveTo>
                    <a:pt x="0" y="62821"/>
                  </a:moveTo>
                  <a:lnTo>
                    <a:pt x="0" y="31410"/>
                  </a:ln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moveTo>
                    <a:pt x="1570534" y="188464"/>
                  </a:moveTo>
                  <a:lnTo>
                    <a:pt x="1570534" y="62821"/>
                  </a:lnTo>
                  <a:moveTo>
                    <a:pt x="0" y="188464"/>
                  </a:moveTo>
                  <a:lnTo>
                    <a:pt x="0" y="62821"/>
                  </a:lnTo>
                  <a:moveTo>
                    <a:pt x="62821" y="0"/>
                  </a:moveTo>
                  <a:lnTo>
                    <a:pt x="1507712" y="0"/>
                  </a:lnTo>
                  <a:moveTo>
                    <a:pt x="62821" y="251285"/>
                  </a:moveTo>
                  <a:lnTo>
                    <a:pt x="31410" y="251285"/>
                  </a:lnTo>
                  <a:cubicBezTo>
                    <a:pt x="14063" y="251285"/>
                    <a:pt x="0" y="237222"/>
                    <a:pt x="0" y="219874"/>
                  </a:cubicBezTo>
                  <a:lnTo>
                    <a:pt x="0" y="188464"/>
                  </a:lnTo>
                  <a:moveTo>
                    <a:pt x="1507712" y="0"/>
                  </a:move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lnTo>
                    <a:pt x="1570534" y="62821"/>
                  </a:lnTo>
                  <a:moveTo>
                    <a:pt x="1507712" y="251285"/>
                  </a:moveTo>
                  <a:lnTo>
                    <a:pt x="62821" y="251285"/>
                  </a:lnTo>
                  <a:moveTo>
                    <a:pt x="1570534" y="188464"/>
                  </a:moveTo>
                  <a:lnTo>
                    <a:pt x="1570534" y="219874"/>
                  </a:lnTo>
                  <a:cubicBezTo>
                    <a:pt x="1570534" y="237222"/>
                    <a:pt x="1556471" y="251285"/>
                    <a:pt x="1539123" y="251285"/>
                  </a:cubicBezTo>
                  <a:lnTo>
                    <a:pt x="1507712" y="251285"/>
                  </a:lnTo>
                </a:path>
              </a:pathLst>
            </a:custGeom>
            <a:noFill/>
            <a:ln w="78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2303703" y="3675050"/>
            <a:ext cx="565392" cy="251285"/>
          </a:xfrm>
          <a:custGeom>
            <a:avLst/>
            <a:gdLst/>
            <a:ahLst/>
            <a:cxnLst/>
            <a:rect l="0" t="0" r="0" b="0"/>
            <a:pathLst>
              <a:path w="565392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02570" y="0"/>
                </a:moveTo>
                <a:lnTo>
                  <a:pt x="502570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565392" y="62821"/>
                </a:moveTo>
                <a:lnTo>
                  <a:pt x="502570" y="62821"/>
                </a:lnTo>
                <a:lnTo>
                  <a:pt x="502570" y="0"/>
                </a:lnTo>
                <a:lnTo>
                  <a:pt x="533981" y="0"/>
                </a:lnTo>
                <a:cubicBezTo>
                  <a:pt x="551329" y="0"/>
                  <a:pt x="565392" y="14063"/>
                  <a:pt x="565392" y="31410"/>
                </a:cubicBezTo>
                <a:close/>
                <a:moveTo>
                  <a:pt x="565392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565392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502570" y="188464"/>
                </a:lnTo>
                <a:lnTo>
                  <a:pt x="502570" y="251285"/>
                </a:lnTo>
                <a:close/>
                <a:moveTo>
                  <a:pt x="502570" y="251285"/>
                </a:moveTo>
                <a:lnTo>
                  <a:pt x="502570" y="188464"/>
                </a:lnTo>
                <a:lnTo>
                  <a:pt x="565392" y="188464"/>
                </a:lnTo>
                <a:lnTo>
                  <a:pt x="565392" y="219874"/>
                </a:lnTo>
                <a:cubicBezTo>
                  <a:pt x="565392" y="237222"/>
                  <a:pt x="551329" y="251285"/>
                  <a:pt x="533981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2" name="Rounded Rectangle 41"/>
          <p:cNvSpPr/>
          <p:nvPr/>
        </p:nvSpPr>
        <p:spPr>
          <a:xfrm>
            <a:off x="2931917" y="3675050"/>
            <a:ext cx="439749" cy="251285"/>
          </a:xfrm>
          <a:custGeom>
            <a:avLst/>
            <a:gdLst/>
            <a:ahLst/>
            <a:cxnLst/>
            <a:rect l="0" t="0" r="0" b="0"/>
            <a:pathLst>
              <a:path w="43974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76928" y="188464"/>
                </a:lnTo>
                <a:lnTo>
                  <a:pt x="376928" y="251285"/>
                </a:lnTo>
                <a:close/>
                <a:moveTo>
                  <a:pt x="376928" y="251285"/>
                </a:moveTo>
                <a:lnTo>
                  <a:pt x="376928" y="188464"/>
                </a:lnTo>
                <a:lnTo>
                  <a:pt x="439749" y="188464"/>
                </a:lnTo>
                <a:lnTo>
                  <a:pt x="439749" y="219874"/>
                </a:lnTo>
                <a:cubicBezTo>
                  <a:pt x="439749" y="237222"/>
                  <a:pt x="425686" y="251285"/>
                  <a:pt x="40833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3" name="Rounded Rectangle 42"/>
          <p:cNvSpPr/>
          <p:nvPr/>
        </p:nvSpPr>
        <p:spPr>
          <a:xfrm>
            <a:off x="3434488" y="3675050"/>
            <a:ext cx="879499" cy="251285"/>
          </a:xfrm>
          <a:custGeom>
            <a:avLst/>
            <a:gdLst/>
            <a:ahLst/>
            <a:cxnLst/>
            <a:rect l="0" t="0" r="0" b="0"/>
            <a:pathLst>
              <a:path w="87949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816677" y="0"/>
                </a:moveTo>
                <a:lnTo>
                  <a:pt x="816677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79499" y="62821"/>
                </a:moveTo>
                <a:lnTo>
                  <a:pt x="816677" y="62821"/>
                </a:lnTo>
                <a:lnTo>
                  <a:pt x="816677" y="0"/>
                </a:lnTo>
                <a:lnTo>
                  <a:pt x="848088" y="0"/>
                </a:lnTo>
                <a:cubicBezTo>
                  <a:pt x="865436" y="0"/>
                  <a:pt x="879499" y="14063"/>
                  <a:pt x="879499" y="31410"/>
                </a:cubicBezTo>
                <a:close/>
                <a:moveTo>
                  <a:pt x="87949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7949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816677" y="188464"/>
                </a:lnTo>
                <a:lnTo>
                  <a:pt x="816677" y="251285"/>
                </a:lnTo>
                <a:close/>
                <a:moveTo>
                  <a:pt x="816677" y="251285"/>
                </a:moveTo>
                <a:lnTo>
                  <a:pt x="816677" y="188464"/>
                </a:lnTo>
                <a:lnTo>
                  <a:pt x="879499" y="188464"/>
                </a:lnTo>
                <a:lnTo>
                  <a:pt x="879499" y="219874"/>
                </a:lnTo>
                <a:cubicBezTo>
                  <a:pt x="879499" y="237222"/>
                  <a:pt x="865436" y="251285"/>
                  <a:pt x="84808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4" name="Rounded Rectangle 43"/>
          <p:cNvSpPr/>
          <p:nvPr/>
        </p:nvSpPr>
        <p:spPr>
          <a:xfrm>
            <a:off x="4376808" y="3675050"/>
            <a:ext cx="753856" cy="251285"/>
          </a:xfrm>
          <a:custGeom>
            <a:avLst/>
            <a:gdLst/>
            <a:ahLst/>
            <a:cxnLst/>
            <a:rect l="0" t="0" r="0" b="0"/>
            <a:pathLst>
              <a:path w="753856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691035" y="188464"/>
                </a:lnTo>
                <a:lnTo>
                  <a:pt x="691035" y="251285"/>
                </a:lnTo>
                <a:close/>
                <a:moveTo>
                  <a:pt x="691035" y="251285"/>
                </a:moveTo>
                <a:lnTo>
                  <a:pt x="691035" y="188464"/>
                </a:lnTo>
                <a:lnTo>
                  <a:pt x="753856" y="188464"/>
                </a:lnTo>
                <a:lnTo>
                  <a:pt x="753856" y="219874"/>
                </a:lnTo>
                <a:cubicBezTo>
                  <a:pt x="753856" y="237222"/>
                  <a:pt x="739793" y="251285"/>
                  <a:pt x="722445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5" name="Rounded Rectangle 44"/>
          <p:cNvSpPr/>
          <p:nvPr/>
        </p:nvSpPr>
        <p:spPr>
          <a:xfrm>
            <a:off x="5193486" y="3675050"/>
            <a:ext cx="376928" cy="251285"/>
          </a:xfrm>
          <a:custGeom>
            <a:avLst/>
            <a:gdLst/>
            <a:ahLst/>
            <a:cxnLst/>
            <a:rect l="0" t="0" r="0" b="0"/>
            <a:pathLst>
              <a:path w="376928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14106" y="0"/>
                </a:moveTo>
                <a:lnTo>
                  <a:pt x="31410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376928" y="62821"/>
                </a:moveTo>
                <a:lnTo>
                  <a:pt x="314106" y="62821"/>
                </a:lnTo>
                <a:lnTo>
                  <a:pt x="314106" y="0"/>
                </a:lnTo>
                <a:lnTo>
                  <a:pt x="345517" y="0"/>
                </a:lnTo>
                <a:cubicBezTo>
                  <a:pt x="362865" y="0"/>
                  <a:pt x="376928" y="14063"/>
                  <a:pt x="376928" y="31410"/>
                </a:cubicBezTo>
                <a:close/>
                <a:moveTo>
                  <a:pt x="376928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376928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14106" y="188464"/>
                </a:lnTo>
                <a:lnTo>
                  <a:pt x="314106" y="251285"/>
                </a:lnTo>
                <a:close/>
                <a:moveTo>
                  <a:pt x="314106" y="251285"/>
                </a:moveTo>
                <a:lnTo>
                  <a:pt x="314106" y="188464"/>
                </a:lnTo>
                <a:lnTo>
                  <a:pt x="376928" y="188464"/>
                </a:lnTo>
                <a:lnTo>
                  <a:pt x="376928" y="219874"/>
                </a:lnTo>
                <a:cubicBezTo>
                  <a:pt x="376928" y="237222"/>
                  <a:pt x="362865" y="251285"/>
                  <a:pt x="34551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6" name="Rounded Rectangle 45"/>
          <p:cNvSpPr/>
          <p:nvPr/>
        </p:nvSpPr>
        <p:spPr>
          <a:xfrm>
            <a:off x="5633236" y="3675050"/>
            <a:ext cx="628213" cy="251285"/>
          </a:xfrm>
          <a:custGeom>
            <a:avLst/>
            <a:gdLst/>
            <a:ahLst/>
            <a:cxnLst/>
            <a:rect l="0" t="0" r="0" b="0"/>
            <a:pathLst>
              <a:path w="628213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65392" y="0"/>
                </a:moveTo>
                <a:lnTo>
                  <a:pt x="565392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628213" y="62821"/>
                </a:moveTo>
                <a:lnTo>
                  <a:pt x="565392" y="62821"/>
                </a:lnTo>
                <a:lnTo>
                  <a:pt x="565392" y="0"/>
                </a:lnTo>
                <a:lnTo>
                  <a:pt x="596803" y="0"/>
                </a:lnTo>
                <a:cubicBezTo>
                  <a:pt x="614150" y="0"/>
                  <a:pt x="628213" y="14063"/>
                  <a:pt x="628213" y="31410"/>
                </a:cubicBezTo>
                <a:close/>
                <a:moveTo>
                  <a:pt x="628213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628213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565392" y="188464"/>
                </a:lnTo>
                <a:lnTo>
                  <a:pt x="565392" y="251285"/>
                </a:lnTo>
                <a:close/>
                <a:moveTo>
                  <a:pt x="565392" y="251285"/>
                </a:moveTo>
                <a:lnTo>
                  <a:pt x="565392" y="188464"/>
                </a:lnTo>
                <a:lnTo>
                  <a:pt x="628213" y="188464"/>
                </a:lnTo>
                <a:lnTo>
                  <a:pt x="628213" y="219874"/>
                </a:lnTo>
                <a:cubicBezTo>
                  <a:pt x="628213" y="237222"/>
                  <a:pt x="614150" y="251285"/>
                  <a:pt x="596803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7" name="Rounded Rectangle 46"/>
          <p:cNvSpPr/>
          <p:nvPr/>
        </p:nvSpPr>
        <p:spPr>
          <a:xfrm>
            <a:off x="6324271" y="3675050"/>
            <a:ext cx="439749" cy="251285"/>
          </a:xfrm>
          <a:custGeom>
            <a:avLst/>
            <a:gdLst/>
            <a:ahLst/>
            <a:cxnLst/>
            <a:rect l="0" t="0" r="0" b="0"/>
            <a:pathLst>
              <a:path w="43974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76928" y="188464"/>
                </a:lnTo>
                <a:lnTo>
                  <a:pt x="376928" y="251285"/>
                </a:lnTo>
                <a:close/>
                <a:moveTo>
                  <a:pt x="376928" y="251285"/>
                </a:moveTo>
                <a:lnTo>
                  <a:pt x="376928" y="188464"/>
                </a:lnTo>
                <a:lnTo>
                  <a:pt x="439749" y="188464"/>
                </a:lnTo>
                <a:lnTo>
                  <a:pt x="439749" y="219874"/>
                </a:lnTo>
                <a:cubicBezTo>
                  <a:pt x="439749" y="237222"/>
                  <a:pt x="425686" y="251285"/>
                  <a:pt x="40833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8" name="Rounded Rectangle 47"/>
          <p:cNvSpPr/>
          <p:nvPr/>
        </p:nvSpPr>
        <p:spPr>
          <a:xfrm>
            <a:off x="6826842" y="3675050"/>
            <a:ext cx="816677" cy="251285"/>
          </a:xfrm>
          <a:custGeom>
            <a:avLst/>
            <a:gdLst/>
            <a:ahLst/>
            <a:cxnLst/>
            <a:rect l="0" t="0" r="0" b="0"/>
            <a:pathLst>
              <a:path w="816677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753856" y="0"/>
                </a:moveTo>
                <a:lnTo>
                  <a:pt x="75385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16677" y="62821"/>
                </a:moveTo>
                <a:lnTo>
                  <a:pt x="753856" y="62821"/>
                </a:lnTo>
                <a:lnTo>
                  <a:pt x="753856" y="0"/>
                </a:lnTo>
                <a:lnTo>
                  <a:pt x="785267" y="0"/>
                </a:lnTo>
                <a:cubicBezTo>
                  <a:pt x="802614" y="0"/>
                  <a:pt x="816677" y="14063"/>
                  <a:pt x="816677" y="31410"/>
                </a:cubicBezTo>
                <a:close/>
                <a:moveTo>
                  <a:pt x="816677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16677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753856" y="188464"/>
                </a:lnTo>
                <a:lnTo>
                  <a:pt x="753856" y="251285"/>
                </a:lnTo>
                <a:close/>
                <a:moveTo>
                  <a:pt x="753856" y="251285"/>
                </a:moveTo>
                <a:lnTo>
                  <a:pt x="753856" y="188464"/>
                </a:lnTo>
                <a:lnTo>
                  <a:pt x="816677" y="188464"/>
                </a:lnTo>
                <a:lnTo>
                  <a:pt x="816677" y="219874"/>
                </a:lnTo>
                <a:cubicBezTo>
                  <a:pt x="816677" y="237222"/>
                  <a:pt x="802614" y="251285"/>
                  <a:pt x="78526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9" name="Rounded Rectangle 48"/>
          <p:cNvSpPr/>
          <p:nvPr/>
        </p:nvSpPr>
        <p:spPr>
          <a:xfrm>
            <a:off x="7706341" y="3675050"/>
            <a:ext cx="753856" cy="251285"/>
          </a:xfrm>
          <a:custGeom>
            <a:avLst/>
            <a:gdLst/>
            <a:ahLst/>
            <a:cxnLst/>
            <a:rect l="0" t="0" r="0" b="0"/>
            <a:pathLst>
              <a:path w="753856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691035" y="188464"/>
                </a:lnTo>
                <a:lnTo>
                  <a:pt x="691035" y="251285"/>
                </a:lnTo>
                <a:close/>
                <a:moveTo>
                  <a:pt x="691035" y="251285"/>
                </a:moveTo>
                <a:lnTo>
                  <a:pt x="691035" y="188464"/>
                </a:lnTo>
                <a:lnTo>
                  <a:pt x="753856" y="188464"/>
                </a:lnTo>
                <a:lnTo>
                  <a:pt x="753856" y="219874"/>
                </a:lnTo>
                <a:cubicBezTo>
                  <a:pt x="753856" y="237222"/>
                  <a:pt x="739793" y="251285"/>
                  <a:pt x="722445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52" name="Group 51"/>
          <p:cNvGrpSpPr/>
          <p:nvPr/>
        </p:nvGrpSpPr>
        <p:grpSpPr>
          <a:xfrm>
            <a:off x="670347" y="3989157"/>
            <a:ext cx="1570534" cy="251285"/>
            <a:chOff x="219874" y="1947462"/>
            <a:chExt cx="1570534" cy="251285"/>
          </a:xfrm>
        </p:grpSpPr>
        <p:sp>
          <p:nvSpPr>
            <p:cNvPr id="50" name="Rounded Rectangle 49"/>
            <p:cNvSpPr/>
            <p:nvPr/>
          </p:nvSpPr>
          <p:spPr>
            <a:xfrm>
              <a:off x="219874" y="1947462"/>
              <a:ext cx="1570534" cy="251285"/>
            </a:xfrm>
            <a:custGeom>
              <a:avLst/>
              <a:gdLst/>
              <a:ahLst/>
              <a:cxnLst/>
              <a:rect l="0" t="0" r="0" b="0"/>
              <a:pathLst>
                <a:path w="1570534" h="251285">
                  <a:moveTo>
                    <a:pt x="0" y="31410"/>
                  </a:move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lnTo>
                    <a:pt x="62821" y="62821"/>
                  </a:lnTo>
                  <a:lnTo>
                    <a:pt x="0" y="62821"/>
                  </a:lnTo>
                  <a:close/>
                  <a:moveTo>
                    <a:pt x="1507712" y="0"/>
                  </a:moveTo>
                  <a:lnTo>
                    <a:pt x="1507712" y="62821"/>
                  </a:lnTo>
                  <a:lnTo>
                    <a:pt x="62821" y="62821"/>
                  </a:lnTo>
                  <a:lnTo>
                    <a:pt x="62821" y="0"/>
                  </a:lnTo>
                  <a:close/>
                  <a:moveTo>
                    <a:pt x="1570534" y="62821"/>
                  </a:moveTo>
                  <a:lnTo>
                    <a:pt x="1507712" y="62821"/>
                  </a:lnTo>
                  <a:lnTo>
                    <a:pt x="1507712" y="0"/>
                  </a:ln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close/>
                  <a:moveTo>
                    <a:pt x="1570534" y="188464"/>
                  </a:moveTo>
                  <a:lnTo>
                    <a:pt x="0" y="188464"/>
                  </a:lnTo>
                  <a:lnTo>
                    <a:pt x="0" y="62821"/>
                  </a:lnTo>
                  <a:lnTo>
                    <a:pt x="1570534" y="62821"/>
                  </a:lnTo>
                  <a:close/>
                  <a:moveTo>
                    <a:pt x="0" y="188464"/>
                  </a:moveTo>
                  <a:lnTo>
                    <a:pt x="62821" y="188464"/>
                  </a:lnTo>
                  <a:lnTo>
                    <a:pt x="62821" y="251285"/>
                  </a:lnTo>
                  <a:lnTo>
                    <a:pt x="31410" y="251285"/>
                  </a:lnTo>
                  <a:cubicBezTo>
                    <a:pt x="14063" y="251285"/>
                    <a:pt x="0" y="237222"/>
                    <a:pt x="0" y="219874"/>
                  </a:cubicBezTo>
                  <a:close/>
                  <a:moveTo>
                    <a:pt x="62821" y="251285"/>
                  </a:moveTo>
                  <a:lnTo>
                    <a:pt x="62821" y="188464"/>
                  </a:lnTo>
                  <a:lnTo>
                    <a:pt x="1507712" y="188464"/>
                  </a:lnTo>
                  <a:lnTo>
                    <a:pt x="1507712" y="251285"/>
                  </a:lnTo>
                  <a:close/>
                  <a:moveTo>
                    <a:pt x="1507712" y="251285"/>
                  </a:moveTo>
                  <a:lnTo>
                    <a:pt x="1507712" y="188464"/>
                  </a:lnTo>
                  <a:lnTo>
                    <a:pt x="1570534" y="188464"/>
                  </a:lnTo>
                  <a:lnTo>
                    <a:pt x="1570534" y="219874"/>
                  </a:lnTo>
                  <a:cubicBezTo>
                    <a:pt x="1570534" y="237222"/>
                    <a:pt x="1556471" y="251285"/>
                    <a:pt x="1539123" y="251285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19874" y="1947462"/>
              <a:ext cx="1570534" cy="251285"/>
            </a:xfrm>
            <a:custGeom>
              <a:avLst/>
              <a:gdLst/>
              <a:ahLst/>
              <a:cxnLst/>
              <a:rect l="0" t="0" r="0" b="0"/>
              <a:pathLst>
                <a:path w="1570534" h="251285">
                  <a:moveTo>
                    <a:pt x="0" y="62821"/>
                  </a:moveTo>
                  <a:lnTo>
                    <a:pt x="0" y="31410"/>
                  </a:ln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moveTo>
                    <a:pt x="1570534" y="188464"/>
                  </a:moveTo>
                  <a:lnTo>
                    <a:pt x="1570534" y="62821"/>
                  </a:lnTo>
                  <a:moveTo>
                    <a:pt x="0" y="188464"/>
                  </a:moveTo>
                  <a:lnTo>
                    <a:pt x="0" y="62821"/>
                  </a:lnTo>
                  <a:moveTo>
                    <a:pt x="62821" y="0"/>
                  </a:moveTo>
                  <a:lnTo>
                    <a:pt x="1507712" y="0"/>
                  </a:lnTo>
                  <a:moveTo>
                    <a:pt x="62821" y="251285"/>
                  </a:moveTo>
                  <a:lnTo>
                    <a:pt x="31410" y="251285"/>
                  </a:lnTo>
                  <a:cubicBezTo>
                    <a:pt x="14063" y="251285"/>
                    <a:pt x="0" y="237222"/>
                    <a:pt x="0" y="219874"/>
                  </a:cubicBezTo>
                  <a:lnTo>
                    <a:pt x="0" y="188464"/>
                  </a:lnTo>
                  <a:moveTo>
                    <a:pt x="1507712" y="0"/>
                  </a:move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lnTo>
                    <a:pt x="1570534" y="62821"/>
                  </a:lnTo>
                  <a:moveTo>
                    <a:pt x="1507712" y="251285"/>
                  </a:moveTo>
                  <a:lnTo>
                    <a:pt x="62821" y="251285"/>
                  </a:lnTo>
                  <a:moveTo>
                    <a:pt x="1570534" y="188464"/>
                  </a:moveTo>
                  <a:lnTo>
                    <a:pt x="1570534" y="219874"/>
                  </a:lnTo>
                  <a:cubicBezTo>
                    <a:pt x="1570534" y="237222"/>
                    <a:pt x="1556471" y="251285"/>
                    <a:pt x="1539123" y="251285"/>
                  </a:cubicBezTo>
                  <a:lnTo>
                    <a:pt x="1507712" y="251285"/>
                  </a:lnTo>
                </a:path>
              </a:pathLst>
            </a:custGeom>
            <a:noFill/>
            <a:ln w="78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53" name="Rounded Rectangle 52"/>
          <p:cNvSpPr/>
          <p:nvPr/>
        </p:nvSpPr>
        <p:spPr>
          <a:xfrm>
            <a:off x="2303703" y="3989157"/>
            <a:ext cx="565392" cy="251285"/>
          </a:xfrm>
          <a:custGeom>
            <a:avLst/>
            <a:gdLst/>
            <a:ahLst/>
            <a:cxnLst/>
            <a:rect l="0" t="0" r="0" b="0"/>
            <a:pathLst>
              <a:path w="565392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02570" y="0"/>
                </a:moveTo>
                <a:lnTo>
                  <a:pt x="502570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565392" y="62821"/>
                </a:moveTo>
                <a:lnTo>
                  <a:pt x="502570" y="62821"/>
                </a:lnTo>
                <a:lnTo>
                  <a:pt x="502570" y="0"/>
                </a:lnTo>
                <a:lnTo>
                  <a:pt x="533981" y="0"/>
                </a:lnTo>
                <a:cubicBezTo>
                  <a:pt x="551329" y="0"/>
                  <a:pt x="565392" y="14063"/>
                  <a:pt x="565392" y="31410"/>
                </a:cubicBezTo>
                <a:close/>
                <a:moveTo>
                  <a:pt x="565392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565392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502570" y="188464"/>
                </a:lnTo>
                <a:lnTo>
                  <a:pt x="502570" y="251285"/>
                </a:lnTo>
                <a:close/>
                <a:moveTo>
                  <a:pt x="502570" y="251285"/>
                </a:moveTo>
                <a:lnTo>
                  <a:pt x="502570" y="188464"/>
                </a:lnTo>
                <a:lnTo>
                  <a:pt x="565392" y="188464"/>
                </a:lnTo>
                <a:lnTo>
                  <a:pt x="565392" y="219874"/>
                </a:lnTo>
                <a:cubicBezTo>
                  <a:pt x="565392" y="237222"/>
                  <a:pt x="551329" y="251285"/>
                  <a:pt x="533981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4" name="Rounded Rectangle 53"/>
          <p:cNvSpPr/>
          <p:nvPr/>
        </p:nvSpPr>
        <p:spPr>
          <a:xfrm>
            <a:off x="2931917" y="3989157"/>
            <a:ext cx="439749" cy="251285"/>
          </a:xfrm>
          <a:custGeom>
            <a:avLst/>
            <a:gdLst/>
            <a:ahLst/>
            <a:cxnLst/>
            <a:rect l="0" t="0" r="0" b="0"/>
            <a:pathLst>
              <a:path w="43974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76928" y="188464"/>
                </a:lnTo>
                <a:lnTo>
                  <a:pt x="376928" y="251285"/>
                </a:lnTo>
                <a:close/>
                <a:moveTo>
                  <a:pt x="376928" y="251285"/>
                </a:moveTo>
                <a:lnTo>
                  <a:pt x="376928" y="188464"/>
                </a:lnTo>
                <a:lnTo>
                  <a:pt x="439749" y="188464"/>
                </a:lnTo>
                <a:lnTo>
                  <a:pt x="439749" y="219874"/>
                </a:lnTo>
                <a:cubicBezTo>
                  <a:pt x="439749" y="237222"/>
                  <a:pt x="425686" y="251285"/>
                  <a:pt x="40833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5" name="Rounded Rectangle 54"/>
          <p:cNvSpPr/>
          <p:nvPr/>
        </p:nvSpPr>
        <p:spPr>
          <a:xfrm>
            <a:off x="3434488" y="3989157"/>
            <a:ext cx="879499" cy="251285"/>
          </a:xfrm>
          <a:custGeom>
            <a:avLst/>
            <a:gdLst/>
            <a:ahLst/>
            <a:cxnLst/>
            <a:rect l="0" t="0" r="0" b="0"/>
            <a:pathLst>
              <a:path w="87949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816677" y="0"/>
                </a:moveTo>
                <a:lnTo>
                  <a:pt x="816677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79499" y="62821"/>
                </a:moveTo>
                <a:lnTo>
                  <a:pt x="816677" y="62821"/>
                </a:lnTo>
                <a:lnTo>
                  <a:pt x="816677" y="0"/>
                </a:lnTo>
                <a:lnTo>
                  <a:pt x="848088" y="0"/>
                </a:lnTo>
                <a:cubicBezTo>
                  <a:pt x="865436" y="0"/>
                  <a:pt x="879499" y="14063"/>
                  <a:pt x="879499" y="31410"/>
                </a:cubicBezTo>
                <a:close/>
                <a:moveTo>
                  <a:pt x="87949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7949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816677" y="188464"/>
                </a:lnTo>
                <a:lnTo>
                  <a:pt x="816677" y="251285"/>
                </a:lnTo>
                <a:close/>
                <a:moveTo>
                  <a:pt x="816677" y="251285"/>
                </a:moveTo>
                <a:lnTo>
                  <a:pt x="816677" y="188464"/>
                </a:lnTo>
                <a:lnTo>
                  <a:pt x="879499" y="188464"/>
                </a:lnTo>
                <a:lnTo>
                  <a:pt x="879499" y="219874"/>
                </a:lnTo>
                <a:cubicBezTo>
                  <a:pt x="879499" y="237222"/>
                  <a:pt x="865436" y="251285"/>
                  <a:pt x="84808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6" name="Rounded Rectangle 55"/>
          <p:cNvSpPr/>
          <p:nvPr/>
        </p:nvSpPr>
        <p:spPr>
          <a:xfrm>
            <a:off x="4376808" y="3989157"/>
            <a:ext cx="753856" cy="251285"/>
          </a:xfrm>
          <a:custGeom>
            <a:avLst/>
            <a:gdLst/>
            <a:ahLst/>
            <a:cxnLst/>
            <a:rect l="0" t="0" r="0" b="0"/>
            <a:pathLst>
              <a:path w="753856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691035" y="188464"/>
                </a:lnTo>
                <a:lnTo>
                  <a:pt x="691035" y="251285"/>
                </a:lnTo>
                <a:close/>
                <a:moveTo>
                  <a:pt x="691035" y="251285"/>
                </a:moveTo>
                <a:lnTo>
                  <a:pt x="691035" y="188464"/>
                </a:lnTo>
                <a:lnTo>
                  <a:pt x="753856" y="188464"/>
                </a:lnTo>
                <a:lnTo>
                  <a:pt x="753856" y="219874"/>
                </a:lnTo>
                <a:cubicBezTo>
                  <a:pt x="753856" y="237222"/>
                  <a:pt x="739793" y="251285"/>
                  <a:pt x="722445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7" name="Rounded Rectangle 56"/>
          <p:cNvSpPr/>
          <p:nvPr/>
        </p:nvSpPr>
        <p:spPr>
          <a:xfrm>
            <a:off x="5193486" y="3989157"/>
            <a:ext cx="376928" cy="251285"/>
          </a:xfrm>
          <a:custGeom>
            <a:avLst/>
            <a:gdLst/>
            <a:ahLst/>
            <a:cxnLst/>
            <a:rect l="0" t="0" r="0" b="0"/>
            <a:pathLst>
              <a:path w="376928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14106" y="0"/>
                </a:moveTo>
                <a:lnTo>
                  <a:pt x="31410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376928" y="62821"/>
                </a:moveTo>
                <a:lnTo>
                  <a:pt x="314106" y="62821"/>
                </a:lnTo>
                <a:lnTo>
                  <a:pt x="314106" y="0"/>
                </a:lnTo>
                <a:lnTo>
                  <a:pt x="345517" y="0"/>
                </a:lnTo>
                <a:cubicBezTo>
                  <a:pt x="362865" y="0"/>
                  <a:pt x="376928" y="14063"/>
                  <a:pt x="376928" y="31410"/>
                </a:cubicBezTo>
                <a:close/>
                <a:moveTo>
                  <a:pt x="376928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376928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14106" y="188464"/>
                </a:lnTo>
                <a:lnTo>
                  <a:pt x="314106" y="251285"/>
                </a:lnTo>
                <a:close/>
                <a:moveTo>
                  <a:pt x="314106" y="251285"/>
                </a:moveTo>
                <a:lnTo>
                  <a:pt x="314106" y="188464"/>
                </a:lnTo>
                <a:lnTo>
                  <a:pt x="376928" y="188464"/>
                </a:lnTo>
                <a:lnTo>
                  <a:pt x="376928" y="219874"/>
                </a:lnTo>
                <a:cubicBezTo>
                  <a:pt x="376928" y="237222"/>
                  <a:pt x="362865" y="251285"/>
                  <a:pt x="34551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8" name="Rounded Rectangle 57"/>
          <p:cNvSpPr/>
          <p:nvPr/>
        </p:nvSpPr>
        <p:spPr>
          <a:xfrm>
            <a:off x="5633236" y="3989157"/>
            <a:ext cx="628213" cy="251285"/>
          </a:xfrm>
          <a:custGeom>
            <a:avLst/>
            <a:gdLst/>
            <a:ahLst/>
            <a:cxnLst/>
            <a:rect l="0" t="0" r="0" b="0"/>
            <a:pathLst>
              <a:path w="628213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65392" y="0"/>
                </a:moveTo>
                <a:lnTo>
                  <a:pt x="565392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628213" y="62821"/>
                </a:moveTo>
                <a:lnTo>
                  <a:pt x="565392" y="62821"/>
                </a:lnTo>
                <a:lnTo>
                  <a:pt x="565392" y="0"/>
                </a:lnTo>
                <a:lnTo>
                  <a:pt x="596803" y="0"/>
                </a:lnTo>
                <a:cubicBezTo>
                  <a:pt x="614150" y="0"/>
                  <a:pt x="628213" y="14063"/>
                  <a:pt x="628213" y="31410"/>
                </a:cubicBezTo>
                <a:close/>
                <a:moveTo>
                  <a:pt x="628213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628213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565392" y="188464"/>
                </a:lnTo>
                <a:lnTo>
                  <a:pt x="565392" y="251285"/>
                </a:lnTo>
                <a:close/>
                <a:moveTo>
                  <a:pt x="565392" y="251285"/>
                </a:moveTo>
                <a:lnTo>
                  <a:pt x="565392" y="188464"/>
                </a:lnTo>
                <a:lnTo>
                  <a:pt x="628213" y="188464"/>
                </a:lnTo>
                <a:lnTo>
                  <a:pt x="628213" y="219874"/>
                </a:lnTo>
                <a:cubicBezTo>
                  <a:pt x="628213" y="237222"/>
                  <a:pt x="614150" y="251285"/>
                  <a:pt x="596803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9" name="Rounded Rectangle 58"/>
          <p:cNvSpPr/>
          <p:nvPr/>
        </p:nvSpPr>
        <p:spPr>
          <a:xfrm>
            <a:off x="6324271" y="3989157"/>
            <a:ext cx="439749" cy="251285"/>
          </a:xfrm>
          <a:custGeom>
            <a:avLst/>
            <a:gdLst/>
            <a:ahLst/>
            <a:cxnLst/>
            <a:rect l="0" t="0" r="0" b="0"/>
            <a:pathLst>
              <a:path w="43974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76928" y="188464"/>
                </a:lnTo>
                <a:lnTo>
                  <a:pt x="376928" y="251285"/>
                </a:lnTo>
                <a:close/>
                <a:moveTo>
                  <a:pt x="376928" y="251285"/>
                </a:moveTo>
                <a:lnTo>
                  <a:pt x="376928" y="188464"/>
                </a:lnTo>
                <a:lnTo>
                  <a:pt x="439749" y="188464"/>
                </a:lnTo>
                <a:lnTo>
                  <a:pt x="439749" y="219874"/>
                </a:lnTo>
                <a:cubicBezTo>
                  <a:pt x="439749" y="237222"/>
                  <a:pt x="425686" y="251285"/>
                  <a:pt x="40833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0" name="Rounded Rectangle 59"/>
          <p:cNvSpPr/>
          <p:nvPr/>
        </p:nvSpPr>
        <p:spPr>
          <a:xfrm>
            <a:off x="6826842" y="3989157"/>
            <a:ext cx="816677" cy="251285"/>
          </a:xfrm>
          <a:custGeom>
            <a:avLst/>
            <a:gdLst/>
            <a:ahLst/>
            <a:cxnLst/>
            <a:rect l="0" t="0" r="0" b="0"/>
            <a:pathLst>
              <a:path w="816677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753856" y="0"/>
                </a:moveTo>
                <a:lnTo>
                  <a:pt x="75385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16677" y="62821"/>
                </a:moveTo>
                <a:lnTo>
                  <a:pt x="753856" y="62821"/>
                </a:lnTo>
                <a:lnTo>
                  <a:pt x="753856" y="0"/>
                </a:lnTo>
                <a:lnTo>
                  <a:pt x="785267" y="0"/>
                </a:lnTo>
                <a:cubicBezTo>
                  <a:pt x="802614" y="0"/>
                  <a:pt x="816677" y="14063"/>
                  <a:pt x="816677" y="31410"/>
                </a:cubicBezTo>
                <a:close/>
                <a:moveTo>
                  <a:pt x="816677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16677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753856" y="188464"/>
                </a:lnTo>
                <a:lnTo>
                  <a:pt x="753856" y="251285"/>
                </a:lnTo>
                <a:close/>
                <a:moveTo>
                  <a:pt x="753856" y="251285"/>
                </a:moveTo>
                <a:lnTo>
                  <a:pt x="753856" y="188464"/>
                </a:lnTo>
                <a:lnTo>
                  <a:pt x="816677" y="188464"/>
                </a:lnTo>
                <a:lnTo>
                  <a:pt x="816677" y="219874"/>
                </a:lnTo>
                <a:cubicBezTo>
                  <a:pt x="816677" y="237222"/>
                  <a:pt x="802614" y="251285"/>
                  <a:pt x="78526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1" name="Rounded Rectangle 60"/>
          <p:cNvSpPr/>
          <p:nvPr/>
        </p:nvSpPr>
        <p:spPr>
          <a:xfrm>
            <a:off x="7706341" y="3989157"/>
            <a:ext cx="753856" cy="251285"/>
          </a:xfrm>
          <a:custGeom>
            <a:avLst/>
            <a:gdLst/>
            <a:ahLst/>
            <a:cxnLst/>
            <a:rect l="0" t="0" r="0" b="0"/>
            <a:pathLst>
              <a:path w="753856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691035" y="188464"/>
                </a:lnTo>
                <a:lnTo>
                  <a:pt x="691035" y="251285"/>
                </a:lnTo>
                <a:close/>
                <a:moveTo>
                  <a:pt x="691035" y="251285"/>
                </a:moveTo>
                <a:lnTo>
                  <a:pt x="691035" y="188464"/>
                </a:lnTo>
                <a:lnTo>
                  <a:pt x="753856" y="188464"/>
                </a:lnTo>
                <a:lnTo>
                  <a:pt x="753856" y="219874"/>
                </a:lnTo>
                <a:cubicBezTo>
                  <a:pt x="753856" y="237222"/>
                  <a:pt x="739793" y="251285"/>
                  <a:pt x="722445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64" name="Group 63"/>
          <p:cNvGrpSpPr/>
          <p:nvPr/>
        </p:nvGrpSpPr>
        <p:grpSpPr>
          <a:xfrm>
            <a:off x="670347" y="4303264"/>
            <a:ext cx="1570534" cy="251285"/>
            <a:chOff x="219874" y="2261569"/>
            <a:chExt cx="1570534" cy="251285"/>
          </a:xfrm>
        </p:grpSpPr>
        <p:sp>
          <p:nvSpPr>
            <p:cNvPr id="62" name="Rounded Rectangle 61"/>
            <p:cNvSpPr/>
            <p:nvPr/>
          </p:nvSpPr>
          <p:spPr>
            <a:xfrm>
              <a:off x="219874" y="2261569"/>
              <a:ext cx="1570534" cy="251285"/>
            </a:xfrm>
            <a:custGeom>
              <a:avLst/>
              <a:gdLst/>
              <a:ahLst/>
              <a:cxnLst/>
              <a:rect l="0" t="0" r="0" b="0"/>
              <a:pathLst>
                <a:path w="1570534" h="251285">
                  <a:moveTo>
                    <a:pt x="0" y="31410"/>
                  </a:move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lnTo>
                    <a:pt x="62821" y="62821"/>
                  </a:lnTo>
                  <a:lnTo>
                    <a:pt x="0" y="62821"/>
                  </a:lnTo>
                  <a:close/>
                  <a:moveTo>
                    <a:pt x="1507712" y="0"/>
                  </a:moveTo>
                  <a:lnTo>
                    <a:pt x="1507712" y="62821"/>
                  </a:lnTo>
                  <a:lnTo>
                    <a:pt x="62821" y="62821"/>
                  </a:lnTo>
                  <a:lnTo>
                    <a:pt x="62821" y="0"/>
                  </a:lnTo>
                  <a:close/>
                  <a:moveTo>
                    <a:pt x="1570534" y="62821"/>
                  </a:moveTo>
                  <a:lnTo>
                    <a:pt x="1507712" y="62821"/>
                  </a:lnTo>
                  <a:lnTo>
                    <a:pt x="1507712" y="0"/>
                  </a:ln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close/>
                  <a:moveTo>
                    <a:pt x="1570534" y="188464"/>
                  </a:moveTo>
                  <a:lnTo>
                    <a:pt x="0" y="188464"/>
                  </a:lnTo>
                  <a:lnTo>
                    <a:pt x="0" y="62821"/>
                  </a:lnTo>
                  <a:lnTo>
                    <a:pt x="1570534" y="62821"/>
                  </a:lnTo>
                  <a:close/>
                  <a:moveTo>
                    <a:pt x="0" y="188464"/>
                  </a:moveTo>
                  <a:lnTo>
                    <a:pt x="62821" y="188464"/>
                  </a:lnTo>
                  <a:lnTo>
                    <a:pt x="62821" y="251285"/>
                  </a:lnTo>
                  <a:lnTo>
                    <a:pt x="31410" y="251285"/>
                  </a:lnTo>
                  <a:cubicBezTo>
                    <a:pt x="14063" y="251285"/>
                    <a:pt x="0" y="237222"/>
                    <a:pt x="0" y="219874"/>
                  </a:cubicBezTo>
                  <a:close/>
                  <a:moveTo>
                    <a:pt x="62821" y="251285"/>
                  </a:moveTo>
                  <a:lnTo>
                    <a:pt x="62821" y="188464"/>
                  </a:lnTo>
                  <a:lnTo>
                    <a:pt x="1507712" y="188464"/>
                  </a:lnTo>
                  <a:lnTo>
                    <a:pt x="1507712" y="251285"/>
                  </a:lnTo>
                  <a:close/>
                  <a:moveTo>
                    <a:pt x="1507712" y="251285"/>
                  </a:moveTo>
                  <a:lnTo>
                    <a:pt x="1507712" y="188464"/>
                  </a:lnTo>
                  <a:lnTo>
                    <a:pt x="1570534" y="188464"/>
                  </a:lnTo>
                  <a:lnTo>
                    <a:pt x="1570534" y="219874"/>
                  </a:lnTo>
                  <a:cubicBezTo>
                    <a:pt x="1570534" y="237222"/>
                    <a:pt x="1556471" y="251285"/>
                    <a:pt x="1539123" y="251285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19874" y="2261569"/>
              <a:ext cx="1570534" cy="251285"/>
            </a:xfrm>
            <a:custGeom>
              <a:avLst/>
              <a:gdLst/>
              <a:ahLst/>
              <a:cxnLst/>
              <a:rect l="0" t="0" r="0" b="0"/>
              <a:pathLst>
                <a:path w="1570534" h="251285">
                  <a:moveTo>
                    <a:pt x="0" y="62821"/>
                  </a:moveTo>
                  <a:lnTo>
                    <a:pt x="0" y="31410"/>
                  </a:ln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moveTo>
                    <a:pt x="1570534" y="188464"/>
                  </a:moveTo>
                  <a:lnTo>
                    <a:pt x="1570534" y="62821"/>
                  </a:lnTo>
                  <a:moveTo>
                    <a:pt x="0" y="188464"/>
                  </a:moveTo>
                  <a:lnTo>
                    <a:pt x="0" y="62821"/>
                  </a:lnTo>
                  <a:moveTo>
                    <a:pt x="62821" y="0"/>
                  </a:moveTo>
                  <a:lnTo>
                    <a:pt x="1507712" y="0"/>
                  </a:lnTo>
                  <a:moveTo>
                    <a:pt x="62821" y="251285"/>
                  </a:moveTo>
                  <a:lnTo>
                    <a:pt x="31410" y="251285"/>
                  </a:lnTo>
                  <a:cubicBezTo>
                    <a:pt x="14063" y="251285"/>
                    <a:pt x="0" y="237222"/>
                    <a:pt x="0" y="219874"/>
                  </a:cubicBezTo>
                  <a:lnTo>
                    <a:pt x="0" y="188464"/>
                  </a:lnTo>
                  <a:moveTo>
                    <a:pt x="1507712" y="0"/>
                  </a:move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lnTo>
                    <a:pt x="1570534" y="62821"/>
                  </a:lnTo>
                  <a:moveTo>
                    <a:pt x="1507712" y="251285"/>
                  </a:moveTo>
                  <a:lnTo>
                    <a:pt x="62821" y="251285"/>
                  </a:lnTo>
                  <a:moveTo>
                    <a:pt x="1570534" y="188464"/>
                  </a:moveTo>
                  <a:lnTo>
                    <a:pt x="1570534" y="219874"/>
                  </a:lnTo>
                  <a:cubicBezTo>
                    <a:pt x="1570534" y="237222"/>
                    <a:pt x="1556471" y="251285"/>
                    <a:pt x="1539123" y="251285"/>
                  </a:cubicBezTo>
                  <a:lnTo>
                    <a:pt x="1507712" y="251285"/>
                  </a:lnTo>
                </a:path>
              </a:pathLst>
            </a:custGeom>
            <a:noFill/>
            <a:ln w="78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65" name="Rounded Rectangle 64"/>
          <p:cNvSpPr/>
          <p:nvPr/>
        </p:nvSpPr>
        <p:spPr>
          <a:xfrm>
            <a:off x="2303703" y="4303264"/>
            <a:ext cx="565392" cy="251285"/>
          </a:xfrm>
          <a:custGeom>
            <a:avLst/>
            <a:gdLst/>
            <a:ahLst/>
            <a:cxnLst/>
            <a:rect l="0" t="0" r="0" b="0"/>
            <a:pathLst>
              <a:path w="565392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02570" y="0"/>
                </a:moveTo>
                <a:lnTo>
                  <a:pt x="502570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565392" y="62821"/>
                </a:moveTo>
                <a:lnTo>
                  <a:pt x="502570" y="62821"/>
                </a:lnTo>
                <a:lnTo>
                  <a:pt x="502570" y="0"/>
                </a:lnTo>
                <a:lnTo>
                  <a:pt x="533981" y="0"/>
                </a:lnTo>
                <a:cubicBezTo>
                  <a:pt x="551329" y="0"/>
                  <a:pt x="565392" y="14063"/>
                  <a:pt x="565392" y="31410"/>
                </a:cubicBezTo>
                <a:close/>
                <a:moveTo>
                  <a:pt x="565392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565392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502570" y="188464"/>
                </a:lnTo>
                <a:lnTo>
                  <a:pt x="502570" y="251285"/>
                </a:lnTo>
                <a:close/>
                <a:moveTo>
                  <a:pt x="502570" y="251285"/>
                </a:moveTo>
                <a:lnTo>
                  <a:pt x="502570" y="188464"/>
                </a:lnTo>
                <a:lnTo>
                  <a:pt x="565392" y="188464"/>
                </a:lnTo>
                <a:lnTo>
                  <a:pt x="565392" y="219874"/>
                </a:lnTo>
                <a:cubicBezTo>
                  <a:pt x="565392" y="237222"/>
                  <a:pt x="551329" y="251285"/>
                  <a:pt x="533981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6" name="Rounded Rectangle 65"/>
          <p:cNvSpPr/>
          <p:nvPr/>
        </p:nvSpPr>
        <p:spPr>
          <a:xfrm>
            <a:off x="2931917" y="4303264"/>
            <a:ext cx="439749" cy="251285"/>
          </a:xfrm>
          <a:custGeom>
            <a:avLst/>
            <a:gdLst/>
            <a:ahLst/>
            <a:cxnLst/>
            <a:rect l="0" t="0" r="0" b="0"/>
            <a:pathLst>
              <a:path w="43974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76928" y="188464"/>
                </a:lnTo>
                <a:lnTo>
                  <a:pt x="376928" y="251285"/>
                </a:lnTo>
                <a:close/>
                <a:moveTo>
                  <a:pt x="376928" y="251285"/>
                </a:moveTo>
                <a:lnTo>
                  <a:pt x="376928" y="188464"/>
                </a:lnTo>
                <a:lnTo>
                  <a:pt x="439749" y="188464"/>
                </a:lnTo>
                <a:lnTo>
                  <a:pt x="439749" y="219874"/>
                </a:lnTo>
                <a:cubicBezTo>
                  <a:pt x="439749" y="237222"/>
                  <a:pt x="425686" y="251285"/>
                  <a:pt x="40833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7" name="Rounded Rectangle 66"/>
          <p:cNvSpPr/>
          <p:nvPr/>
        </p:nvSpPr>
        <p:spPr>
          <a:xfrm>
            <a:off x="3434488" y="4303264"/>
            <a:ext cx="879499" cy="251285"/>
          </a:xfrm>
          <a:custGeom>
            <a:avLst/>
            <a:gdLst/>
            <a:ahLst/>
            <a:cxnLst/>
            <a:rect l="0" t="0" r="0" b="0"/>
            <a:pathLst>
              <a:path w="87949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816677" y="0"/>
                </a:moveTo>
                <a:lnTo>
                  <a:pt x="816677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79499" y="62821"/>
                </a:moveTo>
                <a:lnTo>
                  <a:pt x="816677" y="62821"/>
                </a:lnTo>
                <a:lnTo>
                  <a:pt x="816677" y="0"/>
                </a:lnTo>
                <a:lnTo>
                  <a:pt x="848088" y="0"/>
                </a:lnTo>
                <a:cubicBezTo>
                  <a:pt x="865436" y="0"/>
                  <a:pt x="879499" y="14063"/>
                  <a:pt x="879499" y="31410"/>
                </a:cubicBezTo>
                <a:close/>
                <a:moveTo>
                  <a:pt x="87949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7949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816677" y="188464"/>
                </a:lnTo>
                <a:lnTo>
                  <a:pt x="816677" y="251285"/>
                </a:lnTo>
                <a:close/>
                <a:moveTo>
                  <a:pt x="816677" y="251285"/>
                </a:moveTo>
                <a:lnTo>
                  <a:pt x="816677" y="188464"/>
                </a:lnTo>
                <a:lnTo>
                  <a:pt x="879499" y="188464"/>
                </a:lnTo>
                <a:lnTo>
                  <a:pt x="879499" y="219874"/>
                </a:lnTo>
                <a:cubicBezTo>
                  <a:pt x="879499" y="237222"/>
                  <a:pt x="865436" y="251285"/>
                  <a:pt x="84808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8" name="Rounded Rectangle 67"/>
          <p:cNvSpPr/>
          <p:nvPr/>
        </p:nvSpPr>
        <p:spPr>
          <a:xfrm>
            <a:off x="4376808" y="4303264"/>
            <a:ext cx="753856" cy="251285"/>
          </a:xfrm>
          <a:custGeom>
            <a:avLst/>
            <a:gdLst/>
            <a:ahLst/>
            <a:cxnLst/>
            <a:rect l="0" t="0" r="0" b="0"/>
            <a:pathLst>
              <a:path w="753856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691035" y="188464"/>
                </a:lnTo>
                <a:lnTo>
                  <a:pt x="691035" y="251285"/>
                </a:lnTo>
                <a:close/>
                <a:moveTo>
                  <a:pt x="691035" y="251285"/>
                </a:moveTo>
                <a:lnTo>
                  <a:pt x="691035" y="188464"/>
                </a:lnTo>
                <a:lnTo>
                  <a:pt x="753856" y="188464"/>
                </a:lnTo>
                <a:lnTo>
                  <a:pt x="753856" y="219874"/>
                </a:lnTo>
                <a:cubicBezTo>
                  <a:pt x="753856" y="237222"/>
                  <a:pt x="739793" y="251285"/>
                  <a:pt x="722445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9" name="Rounded Rectangle 68"/>
          <p:cNvSpPr/>
          <p:nvPr/>
        </p:nvSpPr>
        <p:spPr>
          <a:xfrm>
            <a:off x="5193486" y="4303264"/>
            <a:ext cx="376928" cy="251285"/>
          </a:xfrm>
          <a:custGeom>
            <a:avLst/>
            <a:gdLst/>
            <a:ahLst/>
            <a:cxnLst/>
            <a:rect l="0" t="0" r="0" b="0"/>
            <a:pathLst>
              <a:path w="376928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14106" y="0"/>
                </a:moveTo>
                <a:lnTo>
                  <a:pt x="31410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376928" y="62821"/>
                </a:moveTo>
                <a:lnTo>
                  <a:pt x="314106" y="62821"/>
                </a:lnTo>
                <a:lnTo>
                  <a:pt x="314106" y="0"/>
                </a:lnTo>
                <a:lnTo>
                  <a:pt x="345517" y="0"/>
                </a:lnTo>
                <a:cubicBezTo>
                  <a:pt x="362865" y="0"/>
                  <a:pt x="376928" y="14063"/>
                  <a:pt x="376928" y="31410"/>
                </a:cubicBezTo>
                <a:close/>
                <a:moveTo>
                  <a:pt x="376928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376928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14106" y="188464"/>
                </a:lnTo>
                <a:lnTo>
                  <a:pt x="314106" y="251285"/>
                </a:lnTo>
                <a:close/>
                <a:moveTo>
                  <a:pt x="314106" y="251285"/>
                </a:moveTo>
                <a:lnTo>
                  <a:pt x="314106" y="188464"/>
                </a:lnTo>
                <a:lnTo>
                  <a:pt x="376928" y="188464"/>
                </a:lnTo>
                <a:lnTo>
                  <a:pt x="376928" y="219874"/>
                </a:lnTo>
                <a:cubicBezTo>
                  <a:pt x="376928" y="237222"/>
                  <a:pt x="362865" y="251285"/>
                  <a:pt x="34551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0" name="Rounded Rectangle 69"/>
          <p:cNvSpPr/>
          <p:nvPr/>
        </p:nvSpPr>
        <p:spPr>
          <a:xfrm>
            <a:off x="5633236" y="4303264"/>
            <a:ext cx="628213" cy="251285"/>
          </a:xfrm>
          <a:custGeom>
            <a:avLst/>
            <a:gdLst/>
            <a:ahLst/>
            <a:cxnLst/>
            <a:rect l="0" t="0" r="0" b="0"/>
            <a:pathLst>
              <a:path w="628213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65392" y="0"/>
                </a:moveTo>
                <a:lnTo>
                  <a:pt x="565392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628213" y="62821"/>
                </a:moveTo>
                <a:lnTo>
                  <a:pt x="565392" y="62821"/>
                </a:lnTo>
                <a:lnTo>
                  <a:pt x="565392" y="0"/>
                </a:lnTo>
                <a:lnTo>
                  <a:pt x="596803" y="0"/>
                </a:lnTo>
                <a:cubicBezTo>
                  <a:pt x="614150" y="0"/>
                  <a:pt x="628213" y="14063"/>
                  <a:pt x="628213" y="31410"/>
                </a:cubicBezTo>
                <a:close/>
                <a:moveTo>
                  <a:pt x="628213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628213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565392" y="188464"/>
                </a:lnTo>
                <a:lnTo>
                  <a:pt x="565392" y="251285"/>
                </a:lnTo>
                <a:close/>
                <a:moveTo>
                  <a:pt x="565392" y="251285"/>
                </a:moveTo>
                <a:lnTo>
                  <a:pt x="565392" y="188464"/>
                </a:lnTo>
                <a:lnTo>
                  <a:pt x="628213" y="188464"/>
                </a:lnTo>
                <a:lnTo>
                  <a:pt x="628213" y="219874"/>
                </a:lnTo>
                <a:cubicBezTo>
                  <a:pt x="628213" y="237222"/>
                  <a:pt x="614150" y="251285"/>
                  <a:pt x="596803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1" name="Rounded Rectangle 70"/>
          <p:cNvSpPr/>
          <p:nvPr/>
        </p:nvSpPr>
        <p:spPr>
          <a:xfrm>
            <a:off x="6324271" y="4303264"/>
            <a:ext cx="439749" cy="251285"/>
          </a:xfrm>
          <a:custGeom>
            <a:avLst/>
            <a:gdLst/>
            <a:ahLst/>
            <a:cxnLst/>
            <a:rect l="0" t="0" r="0" b="0"/>
            <a:pathLst>
              <a:path w="43974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76928" y="188464"/>
                </a:lnTo>
                <a:lnTo>
                  <a:pt x="376928" y="251285"/>
                </a:lnTo>
                <a:close/>
                <a:moveTo>
                  <a:pt x="376928" y="251285"/>
                </a:moveTo>
                <a:lnTo>
                  <a:pt x="376928" y="188464"/>
                </a:lnTo>
                <a:lnTo>
                  <a:pt x="439749" y="188464"/>
                </a:lnTo>
                <a:lnTo>
                  <a:pt x="439749" y="219874"/>
                </a:lnTo>
                <a:cubicBezTo>
                  <a:pt x="439749" y="237222"/>
                  <a:pt x="425686" y="251285"/>
                  <a:pt x="40833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2" name="Rounded Rectangle 71"/>
          <p:cNvSpPr/>
          <p:nvPr/>
        </p:nvSpPr>
        <p:spPr>
          <a:xfrm>
            <a:off x="6826842" y="4303264"/>
            <a:ext cx="816677" cy="251285"/>
          </a:xfrm>
          <a:custGeom>
            <a:avLst/>
            <a:gdLst/>
            <a:ahLst/>
            <a:cxnLst/>
            <a:rect l="0" t="0" r="0" b="0"/>
            <a:pathLst>
              <a:path w="816677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753856" y="0"/>
                </a:moveTo>
                <a:lnTo>
                  <a:pt x="75385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16677" y="62821"/>
                </a:moveTo>
                <a:lnTo>
                  <a:pt x="753856" y="62821"/>
                </a:lnTo>
                <a:lnTo>
                  <a:pt x="753856" y="0"/>
                </a:lnTo>
                <a:lnTo>
                  <a:pt x="785267" y="0"/>
                </a:lnTo>
                <a:cubicBezTo>
                  <a:pt x="802614" y="0"/>
                  <a:pt x="816677" y="14063"/>
                  <a:pt x="816677" y="31410"/>
                </a:cubicBezTo>
                <a:close/>
                <a:moveTo>
                  <a:pt x="816677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16677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753856" y="188464"/>
                </a:lnTo>
                <a:lnTo>
                  <a:pt x="753856" y="251285"/>
                </a:lnTo>
                <a:close/>
                <a:moveTo>
                  <a:pt x="753856" y="251285"/>
                </a:moveTo>
                <a:lnTo>
                  <a:pt x="753856" y="188464"/>
                </a:lnTo>
                <a:lnTo>
                  <a:pt x="816677" y="188464"/>
                </a:lnTo>
                <a:lnTo>
                  <a:pt x="816677" y="219874"/>
                </a:lnTo>
                <a:cubicBezTo>
                  <a:pt x="816677" y="237222"/>
                  <a:pt x="802614" y="251285"/>
                  <a:pt x="78526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3" name="Rounded Rectangle 72"/>
          <p:cNvSpPr/>
          <p:nvPr/>
        </p:nvSpPr>
        <p:spPr>
          <a:xfrm>
            <a:off x="7706341" y="4303264"/>
            <a:ext cx="753856" cy="251285"/>
          </a:xfrm>
          <a:custGeom>
            <a:avLst/>
            <a:gdLst/>
            <a:ahLst/>
            <a:cxnLst/>
            <a:rect l="0" t="0" r="0" b="0"/>
            <a:pathLst>
              <a:path w="753856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691035" y="188464"/>
                </a:lnTo>
                <a:lnTo>
                  <a:pt x="691035" y="251285"/>
                </a:lnTo>
                <a:close/>
                <a:moveTo>
                  <a:pt x="691035" y="251285"/>
                </a:moveTo>
                <a:lnTo>
                  <a:pt x="691035" y="188464"/>
                </a:lnTo>
                <a:lnTo>
                  <a:pt x="753856" y="188464"/>
                </a:lnTo>
                <a:lnTo>
                  <a:pt x="753856" y="219874"/>
                </a:lnTo>
                <a:cubicBezTo>
                  <a:pt x="753856" y="237222"/>
                  <a:pt x="739793" y="251285"/>
                  <a:pt x="722445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4" name="TextBox 73"/>
          <p:cNvSpPr txBox="1"/>
          <p:nvPr/>
        </p:nvSpPr>
        <p:spPr>
          <a:xfrm>
            <a:off x="7978462" y="3445229"/>
            <a:ext cx="227727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4,77 L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130374" y="3445229"/>
            <a:ext cx="227727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1,59 L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43639" y="3748342"/>
            <a:ext cx="1515565" cy="15391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700" b="1">
                <a:solidFill>
                  <a:srgbClr val="FFFFFF"/>
                </a:solidFill>
                <a:latin typeface="Roboto"/>
              </a:rPr>
              <a:t>Preço na Refinaria (USD/litro)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417247" y="3445229"/>
            <a:ext cx="274843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11,13 L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512479" y="3759336"/>
            <a:ext cx="157053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0,60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842536" y="3445229"/>
            <a:ext cx="227727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4,77 L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077872" y="3759336"/>
            <a:ext cx="157053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0,50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277143" y="3445229"/>
            <a:ext cx="227727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4,77 L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800318" y="3759336"/>
            <a:ext cx="157053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0,45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626837" y="3445229"/>
            <a:ext cx="274843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11,13 L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679817" y="3759336"/>
            <a:ext cx="157053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0,30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747338" y="3445229"/>
            <a:ext cx="274843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14,31 L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308031" y="3759336"/>
            <a:ext cx="157053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0,35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024892" y="3445229"/>
            <a:ext cx="274843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39,75 L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873423" y="3759336"/>
            <a:ext cx="157053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0,22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2459500" y="3445229"/>
            <a:ext cx="274843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71,55 L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470226" y="3759336"/>
            <a:ext cx="157053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0,40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43639" y="3434235"/>
            <a:ext cx="1115079" cy="15391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700" b="1">
                <a:solidFill>
                  <a:srgbClr val="FFFFFF"/>
                </a:solidFill>
                <a:latin typeface="Roboto"/>
              </a:rPr>
              <a:t>Quantidade em Litros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7161261" y="3759336"/>
            <a:ext cx="157053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1,10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032436" y="3131122"/>
            <a:ext cx="109937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3%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009350" y="3759336"/>
            <a:ext cx="157053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0,25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184348" y="3131122"/>
            <a:ext cx="109937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1%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743639" y="4062449"/>
            <a:ext cx="1099374" cy="15391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700" b="1">
                <a:solidFill>
                  <a:srgbClr val="FFFFFF"/>
                </a:solidFill>
                <a:latin typeface="Roboto"/>
              </a:rPr>
              <a:t>Valor em Dólar (USD)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493313" y="3131122"/>
            <a:ext cx="109937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7%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490387" y="4073442"/>
            <a:ext cx="204169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42,93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5896510" y="3131122"/>
            <a:ext cx="109937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3%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055780" y="4073442"/>
            <a:ext cx="204169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19,88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5331117" y="3131122"/>
            <a:ext cx="109937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3%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3800318" y="4073442"/>
            <a:ext cx="164906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6,44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702904" y="3131122"/>
            <a:ext cx="109937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7%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4679817" y="4073442"/>
            <a:ext cx="164906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3,34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823404" y="3131122"/>
            <a:ext cx="109937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9%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308031" y="4073442"/>
            <a:ext cx="157053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1,67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3078919" y="3131122"/>
            <a:ext cx="157053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25%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873423" y="4073442"/>
            <a:ext cx="157053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1,05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2513526" y="3131122"/>
            <a:ext cx="157053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45%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6470226" y="4073442"/>
            <a:ext cx="157053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4,45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43639" y="3120128"/>
            <a:ext cx="1225016" cy="15391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700" b="1">
                <a:solidFill>
                  <a:srgbClr val="FFFFFF"/>
                </a:solidFill>
                <a:latin typeface="Roboto"/>
              </a:rPr>
              <a:t>Percentual Aproximado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7161261" y="4073442"/>
            <a:ext cx="157053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1,75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782617" y="2680378"/>
            <a:ext cx="691035" cy="307824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700" b="1">
                <a:solidFill>
                  <a:srgbClr val="FFFFFF"/>
                </a:solidFill>
                <a:latin typeface="Roboto"/>
              </a:rPr>
              <a:t>Outros
Subprodutos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009350" y="4073442"/>
            <a:ext cx="157053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1,19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926204" y="2743200"/>
            <a:ext cx="667477" cy="15391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700" b="1">
                <a:solidFill>
                  <a:srgbClr val="FFFFFF"/>
                </a:solidFill>
                <a:latin typeface="Roboto"/>
              </a:rPr>
              <a:t>Lubrificantes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743639" y="4376556"/>
            <a:ext cx="1507712" cy="15391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700" b="1">
                <a:solidFill>
                  <a:srgbClr val="FFFFFF"/>
                </a:solidFill>
                <a:latin typeface="Roboto"/>
              </a:rPr>
              <a:t>Valor em Dólar (USD) - Varejo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414734" y="2743200"/>
            <a:ext cx="282696" cy="15391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700" b="1">
                <a:solidFill>
                  <a:srgbClr val="FFFFFF"/>
                </a:solidFill>
                <a:latin typeface="Roboto"/>
              </a:rPr>
              <a:t>Nafta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2490387" y="4387549"/>
            <a:ext cx="204169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67,26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723751" y="2680378"/>
            <a:ext cx="447602" cy="307824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700" b="1">
                <a:solidFill>
                  <a:srgbClr val="FFFFFF"/>
                </a:solidFill>
                <a:latin typeface="Roboto"/>
              </a:rPr>
              <a:t>Asfalto e
Betume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009350" y="4387549"/>
            <a:ext cx="157053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1,67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5284211" y="2743200"/>
            <a:ext cx="235580" cy="15391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700" b="1">
                <a:solidFill>
                  <a:srgbClr val="FFFFFF"/>
                </a:solidFill>
                <a:latin typeface="Roboto"/>
              </a:rPr>
              <a:t>GLP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800318" y="4387549"/>
            <a:ext cx="157053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7,16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4458633" y="2680378"/>
            <a:ext cx="698887" cy="307824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700" b="1">
                <a:solidFill>
                  <a:srgbClr val="FFFFFF"/>
                </a:solidFill>
                <a:latin typeface="Roboto"/>
              </a:rPr>
              <a:t>Óleo
Combustível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679817" y="4387549"/>
            <a:ext cx="157053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4,45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3536049" y="2680378"/>
            <a:ext cx="722445" cy="307824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700" b="1">
                <a:solidFill>
                  <a:srgbClr val="FFFFFF"/>
                </a:solidFill>
                <a:latin typeface="Roboto"/>
              </a:rPr>
              <a:t>Querosene de
Aviação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308031" y="4387549"/>
            <a:ext cx="164906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2,24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3006622" y="2743200"/>
            <a:ext cx="321959" cy="15391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700" b="1">
                <a:solidFill>
                  <a:srgbClr val="FFFFFF"/>
                </a:solidFill>
                <a:latin typeface="Roboto"/>
              </a:rPr>
              <a:t>Diesel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873423" y="4387549"/>
            <a:ext cx="157053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1,43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2381183" y="2743200"/>
            <a:ext cx="447602" cy="15391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700" b="1">
                <a:solidFill>
                  <a:srgbClr val="FFFFFF"/>
                </a:solidFill>
                <a:latin typeface="Roboto"/>
              </a:rPr>
              <a:t>Gasolina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6470226" y="4387549"/>
            <a:ext cx="157053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5,01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43639" y="2743200"/>
            <a:ext cx="753856" cy="15391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700" b="1">
                <a:solidFill>
                  <a:srgbClr val="FFFFFF"/>
                </a:solidFill>
                <a:latin typeface="Roboto"/>
              </a:rPr>
              <a:t>Característica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161261" y="4387549"/>
            <a:ext cx="157053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2,39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3536206" y="2303450"/>
            <a:ext cx="2300832" cy="153912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700" b="0">
                <a:solidFill>
                  <a:srgbClr val="484848"/>
                </a:solidFill>
                <a:latin typeface="Roboto"/>
              </a:rPr>
              <a:t>Comparação de Preços de Produtos de Óleo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055780" y="4387549"/>
            <a:ext cx="204169" cy="10993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600" b="0">
                <a:solidFill>
                  <a:srgbClr val="FFFFFF"/>
                </a:solidFill>
                <a:latin typeface="Roboto"/>
              </a:rPr>
              <a:t>24,25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