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3782257" y="1425642"/>
            <a:ext cx="1355557" cy="1042736"/>
            <a:chOff x="3076073" y="938463"/>
            <a:chExt cx="1355557" cy="1042736"/>
          </a:xfrm>
        </p:grpSpPr>
        <p:sp>
          <p:nvSpPr>
            <p:cNvPr id="2" name="Rounded Rectangle 1"/>
            <p:cNvSpPr/>
            <p:nvPr/>
          </p:nvSpPr>
          <p:spPr>
            <a:xfrm>
              <a:off x="3076073" y="938463"/>
              <a:ext cx="1355557" cy="1042736"/>
            </a:xfrm>
            <a:custGeom>
              <a:avLst/>
              <a:gdLst/>
              <a:ahLst/>
              <a:cxnLst/>
              <a:rect l="0" t="0" r="0" b="0"/>
              <a:pathLst>
                <a:path w="1355557" h="1042736">
                  <a:moveTo>
                    <a:pt x="104273" y="104273"/>
                  </a:moveTo>
                  <a:lnTo>
                    <a:pt x="0" y="104273"/>
                  </a:lnTo>
                  <a:cubicBezTo>
                    <a:pt x="0" y="46885"/>
                    <a:pt x="46885" y="0"/>
                    <a:pt x="104273" y="0"/>
                  </a:cubicBezTo>
                  <a:close/>
                  <a:moveTo>
                    <a:pt x="1251284" y="0"/>
                  </a:moveTo>
                  <a:lnTo>
                    <a:pt x="1251284" y="104273"/>
                  </a:lnTo>
                  <a:lnTo>
                    <a:pt x="104273" y="104273"/>
                  </a:lnTo>
                  <a:lnTo>
                    <a:pt x="104273" y="0"/>
                  </a:lnTo>
                  <a:close/>
                  <a:moveTo>
                    <a:pt x="1355557" y="104273"/>
                  </a:moveTo>
                  <a:lnTo>
                    <a:pt x="1251284" y="104273"/>
                  </a:lnTo>
                  <a:lnTo>
                    <a:pt x="1251284" y="0"/>
                  </a:lnTo>
                  <a:cubicBezTo>
                    <a:pt x="1308772" y="0"/>
                    <a:pt x="1355557" y="46785"/>
                    <a:pt x="1355557" y="104273"/>
                  </a:cubicBezTo>
                  <a:close/>
                  <a:moveTo>
                    <a:pt x="1355557" y="1042736"/>
                  </a:moveTo>
                  <a:lnTo>
                    <a:pt x="0" y="1042736"/>
                  </a:lnTo>
                  <a:lnTo>
                    <a:pt x="0" y="104273"/>
                  </a:lnTo>
                  <a:lnTo>
                    <a:pt x="1355557" y="104273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76073" y="938463"/>
              <a:ext cx="1355557" cy="1042736"/>
            </a:xfrm>
            <a:custGeom>
              <a:avLst/>
              <a:gdLst/>
              <a:ahLst/>
              <a:cxnLst/>
              <a:rect l="0" t="0" r="0" b="0"/>
              <a:pathLst>
                <a:path w="1355557" h="1042736">
                  <a:moveTo>
                    <a:pt x="0" y="104273"/>
                  </a:moveTo>
                  <a:cubicBezTo>
                    <a:pt x="0" y="46688"/>
                    <a:pt x="46688" y="0"/>
                    <a:pt x="104273" y="0"/>
                  </a:cubicBezTo>
                  <a:moveTo>
                    <a:pt x="1355557" y="1042736"/>
                  </a:moveTo>
                  <a:lnTo>
                    <a:pt x="1355557" y="104273"/>
                  </a:lnTo>
                  <a:moveTo>
                    <a:pt x="0" y="104273"/>
                  </a:moveTo>
                  <a:lnTo>
                    <a:pt x="0" y="1042736"/>
                  </a:lnTo>
                  <a:moveTo>
                    <a:pt x="104273" y="0"/>
                  </a:moveTo>
                  <a:lnTo>
                    <a:pt x="1251284" y="0"/>
                  </a:lnTo>
                  <a:moveTo>
                    <a:pt x="1251284" y="0"/>
                  </a:moveTo>
                  <a:cubicBezTo>
                    <a:pt x="1308785" y="0"/>
                    <a:pt x="1355557" y="46771"/>
                    <a:pt x="1355557" y="104273"/>
                  </a:cubicBezTo>
                </a:path>
              </a:pathLst>
            </a:custGeom>
            <a:noFill/>
            <a:ln w="1303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82257" y="2468379"/>
            <a:ext cx="1355557" cy="3441031"/>
            <a:chOff x="3076073" y="1981200"/>
            <a:chExt cx="1355557" cy="3441031"/>
          </a:xfrm>
        </p:grpSpPr>
        <p:sp>
          <p:nvSpPr>
            <p:cNvPr id="5" name="Rounded Rectangle 4"/>
            <p:cNvSpPr/>
            <p:nvPr/>
          </p:nvSpPr>
          <p:spPr>
            <a:xfrm>
              <a:off x="3076073" y="1981200"/>
              <a:ext cx="1355557" cy="3441031"/>
            </a:xfrm>
            <a:custGeom>
              <a:avLst/>
              <a:gdLst/>
              <a:ahLst/>
              <a:cxnLst/>
              <a:rect l="0" t="0" r="0" b="0"/>
              <a:pathLst>
                <a:path w="1355557" h="3441031">
                  <a:moveTo>
                    <a:pt x="0" y="3336757"/>
                  </a:moveTo>
                  <a:lnTo>
                    <a:pt x="104273" y="3336757"/>
                  </a:lnTo>
                  <a:lnTo>
                    <a:pt x="104273" y="3441031"/>
                  </a:lnTo>
                  <a:cubicBezTo>
                    <a:pt x="46685" y="3441031"/>
                    <a:pt x="0" y="3394346"/>
                    <a:pt x="0" y="3336757"/>
                  </a:cubicBezTo>
                  <a:close/>
                  <a:moveTo>
                    <a:pt x="104273" y="3441031"/>
                  </a:moveTo>
                  <a:lnTo>
                    <a:pt x="104273" y="3336757"/>
                  </a:lnTo>
                  <a:lnTo>
                    <a:pt x="1251284" y="3336757"/>
                  </a:lnTo>
                  <a:lnTo>
                    <a:pt x="1251284" y="3441031"/>
                  </a:lnTo>
                  <a:close/>
                  <a:moveTo>
                    <a:pt x="1355557" y="3336757"/>
                  </a:moveTo>
                  <a:cubicBezTo>
                    <a:pt x="1355557" y="3394346"/>
                    <a:pt x="1308872" y="3441031"/>
                    <a:pt x="1251284" y="3441031"/>
                  </a:cubicBezTo>
                  <a:lnTo>
                    <a:pt x="1251284" y="3336757"/>
                  </a:lnTo>
                  <a:close/>
                  <a:moveTo>
                    <a:pt x="1355557" y="3336757"/>
                  </a:moveTo>
                  <a:lnTo>
                    <a:pt x="0" y="3336757"/>
                  </a:lnTo>
                  <a:lnTo>
                    <a:pt x="0" y="0"/>
                  </a:lnTo>
                  <a:lnTo>
                    <a:pt x="135555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76073" y="1981200"/>
              <a:ext cx="1355557" cy="3441031"/>
            </a:xfrm>
            <a:custGeom>
              <a:avLst/>
              <a:gdLst/>
              <a:ahLst/>
              <a:cxnLst/>
              <a:rect l="0" t="0" r="0" b="0"/>
              <a:pathLst>
                <a:path w="1355557" h="3441031">
                  <a:moveTo>
                    <a:pt x="104273" y="3441031"/>
                  </a:moveTo>
                  <a:cubicBezTo>
                    <a:pt x="46685" y="3441031"/>
                    <a:pt x="0" y="3394346"/>
                    <a:pt x="0" y="3336757"/>
                  </a:cubicBezTo>
                  <a:moveTo>
                    <a:pt x="1251284" y="3441031"/>
                  </a:moveTo>
                  <a:lnTo>
                    <a:pt x="104273" y="3441031"/>
                  </a:lnTo>
                  <a:moveTo>
                    <a:pt x="1355557" y="3336757"/>
                  </a:moveTo>
                  <a:cubicBezTo>
                    <a:pt x="1355557" y="3394346"/>
                    <a:pt x="1308872" y="3441031"/>
                    <a:pt x="1251284" y="3441031"/>
                  </a:cubicBezTo>
                  <a:moveTo>
                    <a:pt x="1355557" y="0"/>
                  </a:moveTo>
                  <a:lnTo>
                    <a:pt x="1355557" y="3336757"/>
                  </a:lnTo>
                  <a:moveTo>
                    <a:pt x="0" y="3336757"/>
                  </a:moveTo>
                  <a:lnTo>
                    <a:pt x="0" y="0"/>
                  </a:lnTo>
                  <a:moveTo>
                    <a:pt x="1355557" y="0"/>
                  </a:moveTo>
                  <a:lnTo>
                    <a:pt x="0" y="0"/>
                  </a:lnTo>
                </a:path>
              </a:pathLst>
            </a:custGeom>
            <a:noFill/>
            <a:ln w="1303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886531" y="2572652"/>
            <a:ext cx="1147010" cy="417094"/>
          </a:xfrm>
          <a:custGeom>
            <a:avLst/>
            <a:gdLst/>
            <a:ahLst/>
            <a:cxnLst/>
            <a:rect l="0" t="0" r="0" b="0"/>
            <a:pathLst>
              <a:path w="1147010" h="417094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312821"/>
                </a:lnTo>
                <a:moveTo>
                  <a:pt x="0" y="312821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417094"/>
                </a:moveTo>
                <a:lnTo>
                  <a:pt x="52136" y="417094"/>
                </a:lnTo>
                <a:cubicBezTo>
                  <a:pt x="23342" y="417094"/>
                  <a:pt x="0" y="393752"/>
                  <a:pt x="0" y="364957"/>
                </a:cubicBezTo>
                <a:lnTo>
                  <a:pt x="0" y="312821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417094"/>
                </a:moveTo>
                <a:lnTo>
                  <a:pt x="104273" y="417094"/>
                </a:lnTo>
                <a:moveTo>
                  <a:pt x="1147010" y="312821"/>
                </a:moveTo>
                <a:lnTo>
                  <a:pt x="1147010" y="364957"/>
                </a:lnTo>
                <a:cubicBezTo>
                  <a:pt x="1147010" y="393752"/>
                  <a:pt x="1123667" y="417094"/>
                  <a:pt x="1094873" y="417094"/>
                </a:cubicBezTo>
                <a:lnTo>
                  <a:pt x="1042736" y="417094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886531" y="3094021"/>
            <a:ext cx="1147010" cy="417094"/>
          </a:xfrm>
          <a:custGeom>
            <a:avLst/>
            <a:gdLst/>
            <a:ahLst/>
            <a:cxnLst/>
            <a:rect l="0" t="0" r="0" b="0"/>
            <a:pathLst>
              <a:path w="1147010" h="417094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312821"/>
                </a:lnTo>
                <a:moveTo>
                  <a:pt x="0" y="312821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417094"/>
                </a:moveTo>
                <a:lnTo>
                  <a:pt x="52136" y="417094"/>
                </a:lnTo>
                <a:cubicBezTo>
                  <a:pt x="23342" y="417094"/>
                  <a:pt x="0" y="393752"/>
                  <a:pt x="0" y="364957"/>
                </a:cubicBezTo>
                <a:lnTo>
                  <a:pt x="0" y="312821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417094"/>
                </a:moveTo>
                <a:lnTo>
                  <a:pt x="104273" y="417094"/>
                </a:lnTo>
                <a:moveTo>
                  <a:pt x="1147010" y="312821"/>
                </a:moveTo>
                <a:lnTo>
                  <a:pt x="1147010" y="364957"/>
                </a:lnTo>
                <a:cubicBezTo>
                  <a:pt x="1147010" y="393752"/>
                  <a:pt x="1123667" y="417094"/>
                  <a:pt x="1094873" y="417094"/>
                </a:cubicBezTo>
                <a:lnTo>
                  <a:pt x="1042736" y="417094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886531" y="3615389"/>
            <a:ext cx="1147010" cy="417094"/>
          </a:xfrm>
          <a:custGeom>
            <a:avLst/>
            <a:gdLst/>
            <a:ahLst/>
            <a:cxnLst/>
            <a:rect l="0" t="0" r="0" b="0"/>
            <a:pathLst>
              <a:path w="1147010" h="417094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312821"/>
                </a:lnTo>
                <a:moveTo>
                  <a:pt x="0" y="312821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417094"/>
                </a:moveTo>
                <a:lnTo>
                  <a:pt x="52136" y="417094"/>
                </a:lnTo>
                <a:cubicBezTo>
                  <a:pt x="23342" y="417094"/>
                  <a:pt x="0" y="393752"/>
                  <a:pt x="0" y="364957"/>
                </a:cubicBezTo>
                <a:lnTo>
                  <a:pt x="0" y="312821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417094"/>
                </a:moveTo>
                <a:lnTo>
                  <a:pt x="104273" y="417094"/>
                </a:lnTo>
                <a:moveTo>
                  <a:pt x="1147010" y="312821"/>
                </a:moveTo>
                <a:lnTo>
                  <a:pt x="1147010" y="364957"/>
                </a:lnTo>
                <a:cubicBezTo>
                  <a:pt x="1147010" y="393752"/>
                  <a:pt x="1123667" y="417094"/>
                  <a:pt x="1094873" y="417094"/>
                </a:cubicBezTo>
                <a:lnTo>
                  <a:pt x="1042736" y="417094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3886531" y="4136757"/>
            <a:ext cx="1147010" cy="417094"/>
          </a:xfrm>
          <a:custGeom>
            <a:avLst/>
            <a:gdLst/>
            <a:ahLst/>
            <a:cxnLst/>
            <a:rect l="0" t="0" r="0" b="0"/>
            <a:pathLst>
              <a:path w="1147010" h="417094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312821"/>
                </a:lnTo>
                <a:moveTo>
                  <a:pt x="0" y="312821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417094"/>
                </a:moveTo>
                <a:lnTo>
                  <a:pt x="52136" y="417094"/>
                </a:lnTo>
                <a:cubicBezTo>
                  <a:pt x="23342" y="417094"/>
                  <a:pt x="0" y="393752"/>
                  <a:pt x="0" y="364957"/>
                </a:cubicBezTo>
                <a:lnTo>
                  <a:pt x="0" y="312821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417094"/>
                </a:moveTo>
                <a:lnTo>
                  <a:pt x="104273" y="417094"/>
                </a:lnTo>
                <a:moveTo>
                  <a:pt x="1147010" y="312821"/>
                </a:moveTo>
                <a:lnTo>
                  <a:pt x="1147010" y="364957"/>
                </a:lnTo>
                <a:cubicBezTo>
                  <a:pt x="1147010" y="393752"/>
                  <a:pt x="1123667" y="417094"/>
                  <a:pt x="1094873" y="417094"/>
                </a:cubicBezTo>
                <a:lnTo>
                  <a:pt x="1042736" y="417094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3886531" y="4658126"/>
            <a:ext cx="1147010" cy="625642"/>
          </a:xfrm>
          <a:custGeom>
            <a:avLst/>
            <a:gdLst/>
            <a:ahLst/>
            <a:cxnLst/>
            <a:rect l="0" t="0" r="0" b="0"/>
            <a:pathLst>
              <a:path w="1147010" h="625642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521368"/>
                </a:lnTo>
                <a:moveTo>
                  <a:pt x="0" y="521368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625642"/>
                </a:moveTo>
                <a:lnTo>
                  <a:pt x="52136" y="625642"/>
                </a:lnTo>
                <a:cubicBezTo>
                  <a:pt x="23342" y="625642"/>
                  <a:pt x="0" y="602299"/>
                  <a:pt x="0" y="573505"/>
                </a:cubicBezTo>
                <a:lnTo>
                  <a:pt x="0" y="521368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625642"/>
                </a:moveTo>
                <a:lnTo>
                  <a:pt x="104273" y="625642"/>
                </a:lnTo>
                <a:moveTo>
                  <a:pt x="1147010" y="521368"/>
                </a:moveTo>
                <a:lnTo>
                  <a:pt x="1147010" y="573505"/>
                </a:lnTo>
                <a:cubicBezTo>
                  <a:pt x="1147010" y="602299"/>
                  <a:pt x="1123667" y="625642"/>
                  <a:pt x="1094873" y="625642"/>
                </a:cubicBezTo>
                <a:lnTo>
                  <a:pt x="1042736" y="625642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3886531" y="5388042"/>
            <a:ext cx="1147010" cy="417094"/>
          </a:xfrm>
          <a:custGeom>
            <a:avLst/>
            <a:gdLst/>
            <a:ahLst/>
            <a:cxnLst/>
            <a:rect l="0" t="0" r="0" b="0"/>
            <a:pathLst>
              <a:path w="1147010" h="417094">
                <a:moveTo>
                  <a:pt x="0" y="104273"/>
                </a:moveTo>
                <a:lnTo>
                  <a:pt x="0" y="52136"/>
                </a:lnTo>
                <a:cubicBezTo>
                  <a:pt x="0" y="23342"/>
                  <a:pt x="23342" y="0"/>
                  <a:pt x="52136" y="0"/>
                </a:cubicBezTo>
                <a:lnTo>
                  <a:pt x="104273" y="0"/>
                </a:lnTo>
                <a:moveTo>
                  <a:pt x="1147010" y="104273"/>
                </a:moveTo>
                <a:lnTo>
                  <a:pt x="1147010" y="312821"/>
                </a:lnTo>
                <a:moveTo>
                  <a:pt x="0" y="312821"/>
                </a:moveTo>
                <a:lnTo>
                  <a:pt x="0" y="104273"/>
                </a:lnTo>
                <a:moveTo>
                  <a:pt x="104273" y="0"/>
                </a:moveTo>
                <a:lnTo>
                  <a:pt x="1042736" y="0"/>
                </a:lnTo>
                <a:moveTo>
                  <a:pt x="104273" y="417094"/>
                </a:moveTo>
                <a:lnTo>
                  <a:pt x="52136" y="417094"/>
                </a:lnTo>
                <a:cubicBezTo>
                  <a:pt x="23342" y="417094"/>
                  <a:pt x="0" y="393752"/>
                  <a:pt x="0" y="364957"/>
                </a:cubicBezTo>
                <a:lnTo>
                  <a:pt x="0" y="312821"/>
                </a:lnTo>
                <a:moveTo>
                  <a:pt x="1042736" y="0"/>
                </a:moveTo>
                <a:lnTo>
                  <a:pt x="1094873" y="0"/>
                </a:lnTo>
                <a:cubicBezTo>
                  <a:pt x="1123667" y="0"/>
                  <a:pt x="1147010" y="23342"/>
                  <a:pt x="1147010" y="52136"/>
                </a:cubicBezTo>
                <a:lnTo>
                  <a:pt x="1147010" y="104273"/>
                </a:lnTo>
                <a:moveTo>
                  <a:pt x="1042736" y="417094"/>
                </a:moveTo>
                <a:lnTo>
                  <a:pt x="104273" y="417094"/>
                </a:lnTo>
                <a:moveTo>
                  <a:pt x="1147010" y="312821"/>
                </a:moveTo>
                <a:lnTo>
                  <a:pt x="1147010" y="364957"/>
                </a:lnTo>
                <a:cubicBezTo>
                  <a:pt x="1147010" y="393752"/>
                  <a:pt x="1123667" y="417094"/>
                  <a:pt x="1094873" y="417094"/>
                </a:cubicBezTo>
                <a:lnTo>
                  <a:pt x="1042736" y="417094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022363" y="3215673"/>
            <a:ext cx="469231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Náfta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7164" y="2712553"/>
            <a:ext cx="782052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5 Litros (3%)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3911" y="3233921"/>
            <a:ext cx="938463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35 Litros (22%)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3183" y="3737042"/>
            <a:ext cx="951497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Queroseno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8140" y="2694305"/>
            <a:ext cx="534402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Gases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3911" y="3755290"/>
            <a:ext cx="938463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20 Litros (13%)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0139" y="4258410"/>
            <a:ext cx="534402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Diesel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3587" y="2172936"/>
            <a:ext cx="755984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FFFFFF"/>
                </a:solidFill>
                <a:latin typeface="Roboto"/>
              </a:rPr>
              <a:t>Volumen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23911" y="5527942"/>
            <a:ext cx="938463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44 Litros (28%)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2363" y="4779779"/>
            <a:ext cx="1016668" cy="51094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Aceites
Lubricantes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0581" y="4902300"/>
            <a:ext cx="860257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10 Litros (6%)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006" y="5509694"/>
            <a:ext cx="795086" cy="2554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1">
                <a:solidFill>
                  <a:srgbClr val="484848"/>
                </a:solidFill>
                <a:latin typeface="Roboto"/>
              </a:rPr>
              <a:t>Residuos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2271" y="948590"/>
            <a:ext cx="3949365" cy="3041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Comparación de Derivados de Aceite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3911" y="4276658"/>
            <a:ext cx="938463" cy="18247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45 Litros (28%)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0178" y="1680551"/>
            <a:ext cx="399715" cy="324369"/>
          </a:xfrm>
          <a:custGeom>
            <a:avLst/>
            <a:gdLst/>
            <a:ahLst/>
            <a:cxnLst/>
            <a:rect l="0" t="0" r="0" b="0"/>
            <a:pathLst>
              <a:path w="399715" h="324369">
                <a:moveTo>
                  <a:pt x="399715" y="162184"/>
                </a:moveTo>
                <a:lnTo>
                  <a:pt x="260684" y="162184"/>
                </a:lnTo>
                <a:moveTo>
                  <a:pt x="193705" y="3237"/>
                </a:moveTo>
                <a:cubicBezTo>
                  <a:pt x="196188" y="747"/>
                  <a:pt x="199927" y="0"/>
                  <a:pt x="203177" y="1343"/>
                </a:cubicBezTo>
                <a:cubicBezTo>
                  <a:pt x="206426" y="2686"/>
                  <a:pt x="208546" y="5855"/>
                  <a:pt x="208547" y="9371"/>
                </a:cubicBezTo>
                <a:lnTo>
                  <a:pt x="208547" y="314998"/>
                </a:lnTo>
                <a:cubicBezTo>
                  <a:pt x="208546" y="318514"/>
                  <a:pt x="206426" y="321683"/>
                  <a:pt x="203177" y="323026"/>
                </a:cubicBezTo>
                <a:cubicBezTo>
                  <a:pt x="199927" y="324369"/>
                  <a:pt x="196188" y="323622"/>
                  <a:pt x="193705" y="321132"/>
                </a:cubicBezTo>
                <a:lnTo>
                  <a:pt x="86894" y="214321"/>
                </a:lnTo>
                <a:lnTo>
                  <a:pt x="26068" y="214321"/>
                </a:lnTo>
                <a:cubicBezTo>
                  <a:pt x="11671" y="214321"/>
                  <a:pt x="0" y="202650"/>
                  <a:pt x="0" y="188253"/>
                </a:cubicBezTo>
                <a:lnTo>
                  <a:pt x="0" y="136116"/>
                </a:lnTo>
                <a:cubicBezTo>
                  <a:pt x="0" y="121719"/>
                  <a:pt x="11671" y="110048"/>
                  <a:pt x="26068" y="110048"/>
                </a:cubicBezTo>
                <a:lnTo>
                  <a:pt x="86894" y="110048"/>
                </a:lnTo>
                <a:close/>
              </a:path>
            </a:pathLst>
          </a:custGeom>
          <a:noFill/>
          <a:ln w="1303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