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2425447" y="1804511"/>
            <a:ext cx="2457450" cy="457200"/>
            <a:chOff x="342900" y="1143000"/>
            <a:chExt cx="2457450" cy="457200"/>
          </a:xfrm>
        </p:grpSpPr>
        <p:sp>
          <p:nvSpPr>
            <p:cNvPr id="2" name="Rounded Rectangle 1"/>
            <p:cNvSpPr/>
            <p:nvPr/>
          </p:nvSpPr>
          <p:spPr>
            <a:xfrm>
              <a:off x="342900" y="1143000"/>
              <a:ext cx="2457450" cy="457200"/>
            </a:xfrm>
            <a:custGeom>
              <a:avLst/>
              <a:gdLst/>
              <a:ahLst/>
              <a:cxnLst/>
              <a:rect l="0" t="0" r="0" b="0"/>
              <a:pathLst>
                <a:path w="2457450" h="457200">
                  <a:moveTo>
                    <a:pt x="0" y="57150"/>
                  </a:moveTo>
                  <a:cubicBezTo>
                    <a:pt x="0" y="25587"/>
                    <a:pt x="25587" y="0"/>
                    <a:pt x="57150" y="0"/>
                  </a:cubicBezTo>
                  <a:lnTo>
                    <a:pt x="114300" y="0"/>
                  </a:lnTo>
                  <a:lnTo>
                    <a:pt x="114300" y="114300"/>
                  </a:lnTo>
                  <a:lnTo>
                    <a:pt x="0" y="114300"/>
                  </a:lnTo>
                  <a:close/>
                  <a:moveTo>
                    <a:pt x="2343150" y="0"/>
                  </a:moveTo>
                  <a:lnTo>
                    <a:pt x="234315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  <a:moveTo>
                    <a:pt x="2457450" y="114300"/>
                  </a:moveTo>
                  <a:lnTo>
                    <a:pt x="2343150" y="114300"/>
                  </a:lnTo>
                  <a:lnTo>
                    <a:pt x="2343150" y="0"/>
                  </a:lnTo>
                  <a:lnTo>
                    <a:pt x="2400300" y="0"/>
                  </a:lnTo>
                  <a:cubicBezTo>
                    <a:pt x="2431862" y="0"/>
                    <a:pt x="2457450" y="25587"/>
                    <a:pt x="2457450" y="57150"/>
                  </a:cubicBezTo>
                  <a:close/>
                  <a:moveTo>
                    <a:pt x="2457450" y="342900"/>
                  </a:moveTo>
                  <a:lnTo>
                    <a:pt x="0" y="342900"/>
                  </a:lnTo>
                  <a:lnTo>
                    <a:pt x="0" y="114300"/>
                  </a:lnTo>
                  <a:lnTo>
                    <a:pt x="2457450" y="114300"/>
                  </a:lnTo>
                  <a:close/>
                  <a:moveTo>
                    <a:pt x="0" y="342900"/>
                  </a:moveTo>
                  <a:lnTo>
                    <a:pt x="114300" y="342900"/>
                  </a:lnTo>
                  <a:lnTo>
                    <a:pt x="114300" y="457200"/>
                  </a:lnTo>
                  <a:lnTo>
                    <a:pt x="57150" y="457200"/>
                  </a:lnTo>
                  <a:cubicBezTo>
                    <a:pt x="25587" y="457200"/>
                    <a:pt x="0" y="431612"/>
                    <a:pt x="0" y="400050"/>
                  </a:cubicBezTo>
                  <a:close/>
                  <a:moveTo>
                    <a:pt x="114300" y="457200"/>
                  </a:moveTo>
                  <a:lnTo>
                    <a:pt x="114300" y="342900"/>
                  </a:lnTo>
                  <a:lnTo>
                    <a:pt x="2343150" y="342900"/>
                  </a:lnTo>
                  <a:lnTo>
                    <a:pt x="2343150" y="457200"/>
                  </a:lnTo>
                  <a:close/>
                  <a:moveTo>
                    <a:pt x="2343150" y="457200"/>
                  </a:moveTo>
                  <a:lnTo>
                    <a:pt x="2343150" y="342900"/>
                  </a:lnTo>
                  <a:lnTo>
                    <a:pt x="2457450" y="342900"/>
                  </a:lnTo>
                  <a:lnTo>
                    <a:pt x="2457450" y="400050"/>
                  </a:lnTo>
                  <a:cubicBezTo>
                    <a:pt x="2457450" y="431612"/>
                    <a:pt x="2431862" y="457200"/>
                    <a:pt x="2400300" y="45720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342900" y="1143000"/>
              <a:ext cx="2457450" cy="457200"/>
            </a:xfrm>
            <a:custGeom>
              <a:avLst/>
              <a:gdLst/>
              <a:ahLst/>
              <a:cxnLst/>
              <a:rect l="0" t="0" r="0" b="0"/>
              <a:pathLst>
                <a:path w="2457450" h="457200">
                  <a:moveTo>
                    <a:pt x="0" y="114300"/>
                  </a:moveTo>
                  <a:lnTo>
                    <a:pt x="0" y="57150"/>
                  </a:lnTo>
                  <a:cubicBezTo>
                    <a:pt x="0" y="25587"/>
                    <a:pt x="25587" y="0"/>
                    <a:pt x="57150" y="0"/>
                  </a:cubicBezTo>
                  <a:lnTo>
                    <a:pt x="114300" y="0"/>
                  </a:lnTo>
                  <a:moveTo>
                    <a:pt x="2457450" y="342900"/>
                  </a:moveTo>
                  <a:lnTo>
                    <a:pt x="2457450" y="114300"/>
                  </a:lnTo>
                  <a:moveTo>
                    <a:pt x="0" y="342900"/>
                  </a:moveTo>
                  <a:lnTo>
                    <a:pt x="0" y="114300"/>
                  </a:lnTo>
                  <a:moveTo>
                    <a:pt x="114300" y="0"/>
                  </a:moveTo>
                  <a:lnTo>
                    <a:pt x="2343150" y="0"/>
                  </a:lnTo>
                  <a:moveTo>
                    <a:pt x="114300" y="457200"/>
                  </a:moveTo>
                  <a:lnTo>
                    <a:pt x="57150" y="457200"/>
                  </a:lnTo>
                  <a:cubicBezTo>
                    <a:pt x="25587" y="457200"/>
                    <a:pt x="0" y="431612"/>
                    <a:pt x="0" y="400050"/>
                  </a:cubicBezTo>
                  <a:lnTo>
                    <a:pt x="0" y="342900"/>
                  </a:lnTo>
                  <a:moveTo>
                    <a:pt x="2343150" y="0"/>
                  </a:moveTo>
                  <a:lnTo>
                    <a:pt x="2400300" y="0"/>
                  </a:lnTo>
                  <a:cubicBezTo>
                    <a:pt x="2431862" y="0"/>
                    <a:pt x="2457450" y="25587"/>
                    <a:pt x="2457450" y="57150"/>
                  </a:cubicBezTo>
                  <a:lnTo>
                    <a:pt x="2457450" y="114300"/>
                  </a:lnTo>
                  <a:moveTo>
                    <a:pt x="2343150" y="457200"/>
                  </a:moveTo>
                  <a:lnTo>
                    <a:pt x="114300" y="457200"/>
                  </a:lnTo>
                  <a:moveTo>
                    <a:pt x="2457450" y="342900"/>
                  </a:moveTo>
                  <a:lnTo>
                    <a:pt x="2457450" y="400050"/>
                  </a:lnTo>
                  <a:cubicBezTo>
                    <a:pt x="2457450" y="431612"/>
                    <a:pt x="2431862" y="457200"/>
                    <a:pt x="2400300" y="457200"/>
                  </a:cubicBezTo>
                  <a:lnTo>
                    <a:pt x="2343150" y="4572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2425447" y="2376011"/>
            <a:ext cx="2457450" cy="457200"/>
          </a:xfrm>
          <a:custGeom>
            <a:avLst/>
            <a:gdLst/>
            <a:ahLst/>
            <a:cxnLst/>
            <a:rect l="0" t="0" r="0" b="0"/>
            <a:pathLst>
              <a:path w="245745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2343150" y="0"/>
                </a:moveTo>
                <a:lnTo>
                  <a:pt x="234315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2457450" y="114300"/>
                </a:moveTo>
                <a:lnTo>
                  <a:pt x="2343150" y="114300"/>
                </a:lnTo>
                <a:lnTo>
                  <a:pt x="2343150" y="0"/>
                </a:lnTo>
                <a:lnTo>
                  <a:pt x="2400300" y="0"/>
                </a:lnTo>
                <a:cubicBezTo>
                  <a:pt x="2431862" y="0"/>
                  <a:pt x="2457450" y="25587"/>
                  <a:pt x="2457450" y="57150"/>
                </a:cubicBezTo>
                <a:close/>
                <a:moveTo>
                  <a:pt x="245745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245745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2343150" y="342900"/>
                </a:lnTo>
                <a:lnTo>
                  <a:pt x="2343150" y="457200"/>
                </a:lnTo>
                <a:close/>
                <a:moveTo>
                  <a:pt x="2343150" y="457200"/>
                </a:moveTo>
                <a:lnTo>
                  <a:pt x="2343150" y="342900"/>
                </a:lnTo>
                <a:lnTo>
                  <a:pt x="2457450" y="342900"/>
                </a:lnTo>
                <a:lnTo>
                  <a:pt x="2457450" y="400050"/>
                </a:lnTo>
                <a:cubicBezTo>
                  <a:pt x="2457450" y="431612"/>
                  <a:pt x="2431862" y="457200"/>
                  <a:pt x="2400300" y="457200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425447" y="2947511"/>
            <a:ext cx="2457450" cy="457200"/>
          </a:xfrm>
          <a:custGeom>
            <a:avLst/>
            <a:gdLst/>
            <a:ahLst/>
            <a:cxnLst/>
            <a:rect l="0" t="0" r="0" b="0"/>
            <a:pathLst>
              <a:path w="245745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2343150" y="0"/>
                </a:moveTo>
                <a:lnTo>
                  <a:pt x="234315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2457450" y="114300"/>
                </a:moveTo>
                <a:lnTo>
                  <a:pt x="2343150" y="114300"/>
                </a:lnTo>
                <a:lnTo>
                  <a:pt x="2343150" y="0"/>
                </a:lnTo>
                <a:lnTo>
                  <a:pt x="2400300" y="0"/>
                </a:lnTo>
                <a:cubicBezTo>
                  <a:pt x="2431862" y="0"/>
                  <a:pt x="2457450" y="25587"/>
                  <a:pt x="2457450" y="57150"/>
                </a:cubicBezTo>
                <a:close/>
                <a:moveTo>
                  <a:pt x="245745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245745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2343150" y="342900"/>
                </a:lnTo>
                <a:lnTo>
                  <a:pt x="2343150" y="457200"/>
                </a:lnTo>
                <a:close/>
                <a:moveTo>
                  <a:pt x="2343150" y="457200"/>
                </a:moveTo>
                <a:lnTo>
                  <a:pt x="2343150" y="342900"/>
                </a:lnTo>
                <a:lnTo>
                  <a:pt x="2457450" y="342900"/>
                </a:lnTo>
                <a:lnTo>
                  <a:pt x="2457450" y="400050"/>
                </a:lnTo>
                <a:cubicBezTo>
                  <a:pt x="2457450" y="431612"/>
                  <a:pt x="2431862" y="457200"/>
                  <a:pt x="2400300" y="457200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425447" y="3519011"/>
            <a:ext cx="2457450" cy="457200"/>
          </a:xfrm>
          <a:custGeom>
            <a:avLst/>
            <a:gdLst/>
            <a:ahLst/>
            <a:cxnLst/>
            <a:rect l="0" t="0" r="0" b="0"/>
            <a:pathLst>
              <a:path w="245745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2343150" y="0"/>
                </a:moveTo>
                <a:lnTo>
                  <a:pt x="234315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2457450" y="114300"/>
                </a:moveTo>
                <a:lnTo>
                  <a:pt x="2343150" y="114300"/>
                </a:lnTo>
                <a:lnTo>
                  <a:pt x="2343150" y="0"/>
                </a:lnTo>
                <a:lnTo>
                  <a:pt x="2400300" y="0"/>
                </a:lnTo>
                <a:cubicBezTo>
                  <a:pt x="2431862" y="0"/>
                  <a:pt x="2457450" y="25587"/>
                  <a:pt x="2457450" y="57150"/>
                </a:cubicBezTo>
                <a:close/>
                <a:moveTo>
                  <a:pt x="245745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245745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2343150" y="342900"/>
                </a:lnTo>
                <a:lnTo>
                  <a:pt x="2343150" y="457200"/>
                </a:lnTo>
                <a:close/>
                <a:moveTo>
                  <a:pt x="2343150" y="457200"/>
                </a:moveTo>
                <a:lnTo>
                  <a:pt x="2343150" y="342900"/>
                </a:lnTo>
                <a:lnTo>
                  <a:pt x="2457450" y="342900"/>
                </a:lnTo>
                <a:lnTo>
                  <a:pt x="2457450" y="400050"/>
                </a:lnTo>
                <a:cubicBezTo>
                  <a:pt x="2457450" y="431612"/>
                  <a:pt x="2431862" y="457200"/>
                  <a:pt x="2400300" y="457200"/>
                </a:cubicBezTo>
                <a:close/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2425447" y="4090511"/>
            <a:ext cx="2457450" cy="457200"/>
          </a:xfrm>
          <a:custGeom>
            <a:avLst/>
            <a:gdLst/>
            <a:ahLst/>
            <a:cxnLst/>
            <a:rect l="0" t="0" r="0" b="0"/>
            <a:pathLst>
              <a:path w="245745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2343150" y="0"/>
                </a:moveTo>
                <a:lnTo>
                  <a:pt x="234315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2457450" y="114300"/>
                </a:moveTo>
                <a:lnTo>
                  <a:pt x="2343150" y="114300"/>
                </a:lnTo>
                <a:lnTo>
                  <a:pt x="2343150" y="0"/>
                </a:lnTo>
                <a:lnTo>
                  <a:pt x="2400300" y="0"/>
                </a:lnTo>
                <a:cubicBezTo>
                  <a:pt x="2431862" y="0"/>
                  <a:pt x="2457450" y="25587"/>
                  <a:pt x="2457450" y="57150"/>
                </a:cubicBezTo>
                <a:close/>
                <a:moveTo>
                  <a:pt x="245745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245745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2343150" y="342900"/>
                </a:lnTo>
                <a:lnTo>
                  <a:pt x="2343150" y="457200"/>
                </a:lnTo>
                <a:close/>
                <a:moveTo>
                  <a:pt x="2343150" y="457200"/>
                </a:moveTo>
                <a:lnTo>
                  <a:pt x="2343150" y="342900"/>
                </a:lnTo>
                <a:lnTo>
                  <a:pt x="2457450" y="342900"/>
                </a:lnTo>
                <a:lnTo>
                  <a:pt x="2457450" y="400050"/>
                </a:lnTo>
                <a:cubicBezTo>
                  <a:pt x="2457450" y="431612"/>
                  <a:pt x="2431862" y="457200"/>
                  <a:pt x="2400300" y="457200"/>
                </a:cubicBezTo>
                <a:close/>
              </a:path>
            </a:pathLst>
          </a:custGeom>
          <a:solidFill>
            <a:srgbClr val="DE58A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2425447" y="4662011"/>
            <a:ext cx="2457450" cy="457200"/>
          </a:xfrm>
          <a:custGeom>
            <a:avLst/>
            <a:gdLst/>
            <a:ahLst/>
            <a:cxnLst/>
            <a:rect l="0" t="0" r="0" b="0"/>
            <a:pathLst>
              <a:path w="245745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2343150" y="0"/>
                </a:moveTo>
                <a:lnTo>
                  <a:pt x="234315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2457450" y="114300"/>
                </a:moveTo>
                <a:lnTo>
                  <a:pt x="2343150" y="114300"/>
                </a:lnTo>
                <a:lnTo>
                  <a:pt x="2343150" y="0"/>
                </a:lnTo>
                <a:lnTo>
                  <a:pt x="2400300" y="0"/>
                </a:lnTo>
                <a:cubicBezTo>
                  <a:pt x="2431862" y="0"/>
                  <a:pt x="2457450" y="25587"/>
                  <a:pt x="2457450" y="57150"/>
                </a:cubicBezTo>
                <a:close/>
                <a:moveTo>
                  <a:pt x="245745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245745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2343150" y="342900"/>
                </a:lnTo>
                <a:lnTo>
                  <a:pt x="2343150" y="457200"/>
                </a:lnTo>
                <a:close/>
                <a:moveTo>
                  <a:pt x="2343150" y="457200"/>
                </a:moveTo>
                <a:lnTo>
                  <a:pt x="2343150" y="342900"/>
                </a:lnTo>
                <a:lnTo>
                  <a:pt x="2457450" y="342900"/>
                </a:lnTo>
                <a:lnTo>
                  <a:pt x="2457450" y="400050"/>
                </a:lnTo>
                <a:cubicBezTo>
                  <a:pt x="2457450" y="431612"/>
                  <a:pt x="2431862" y="457200"/>
                  <a:pt x="2400300" y="457200"/>
                </a:cubicBezTo>
                <a:close/>
              </a:path>
            </a:pathLst>
          </a:custGeom>
          <a:solidFill>
            <a:srgbClr val="BA5DE5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2425447" y="5233511"/>
            <a:ext cx="2457450" cy="457200"/>
          </a:xfrm>
          <a:custGeom>
            <a:avLst/>
            <a:gdLst/>
            <a:ahLst/>
            <a:cxnLst/>
            <a:rect l="0" t="0" r="0" b="0"/>
            <a:pathLst>
              <a:path w="245745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2343150" y="0"/>
                </a:moveTo>
                <a:lnTo>
                  <a:pt x="234315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2457450" y="114300"/>
                </a:moveTo>
                <a:lnTo>
                  <a:pt x="2343150" y="114300"/>
                </a:lnTo>
                <a:lnTo>
                  <a:pt x="2343150" y="0"/>
                </a:lnTo>
                <a:lnTo>
                  <a:pt x="2400300" y="0"/>
                </a:lnTo>
                <a:cubicBezTo>
                  <a:pt x="2431862" y="0"/>
                  <a:pt x="2457450" y="25587"/>
                  <a:pt x="2457450" y="57150"/>
                </a:cubicBezTo>
                <a:close/>
                <a:moveTo>
                  <a:pt x="245745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245745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2343150" y="342900"/>
                </a:lnTo>
                <a:lnTo>
                  <a:pt x="2343150" y="457200"/>
                </a:lnTo>
                <a:close/>
                <a:moveTo>
                  <a:pt x="2343150" y="457200"/>
                </a:moveTo>
                <a:lnTo>
                  <a:pt x="2343150" y="342900"/>
                </a:lnTo>
                <a:lnTo>
                  <a:pt x="2457450" y="342900"/>
                </a:lnTo>
                <a:lnTo>
                  <a:pt x="2457450" y="400050"/>
                </a:lnTo>
                <a:cubicBezTo>
                  <a:pt x="2457450" y="431612"/>
                  <a:pt x="2431862" y="457200"/>
                  <a:pt x="2400300" y="457200"/>
                </a:cubicBezTo>
                <a:close/>
              </a:path>
            </a:pathLst>
          </a:custGeom>
          <a:solidFill>
            <a:srgbClr val="7F64E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3" name="Group 12"/>
          <p:cNvGrpSpPr/>
          <p:nvPr/>
        </p:nvGrpSpPr>
        <p:grpSpPr>
          <a:xfrm>
            <a:off x="4997197" y="1804511"/>
            <a:ext cx="1257300" cy="457200"/>
            <a:chOff x="2914650" y="1143000"/>
            <a:chExt cx="1257300" cy="457200"/>
          </a:xfrm>
        </p:grpSpPr>
        <p:sp>
          <p:nvSpPr>
            <p:cNvPr id="11" name="Rounded Rectangle 10"/>
            <p:cNvSpPr/>
            <p:nvPr/>
          </p:nvSpPr>
          <p:spPr>
            <a:xfrm>
              <a:off x="2914650" y="1143000"/>
              <a:ext cx="1257300" cy="457200"/>
            </a:xfrm>
            <a:custGeom>
              <a:avLst/>
              <a:gdLst/>
              <a:ahLst/>
              <a:cxnLst/>
              <a:rect l="0" t="0" r="0" b="0"/>
              <a:pathLst>
                <a:path w="1257300" h="457200">
                  <a:moveTo>
                    <a:pt x="0" y="57150"/>
                  </a:moveTo>
                  <a:cubicBezTo>
                    <a:pt x="0" y="25587"/>
                    <a:pt x="25587" y="0"/>
                    <a:pt x="57150" y="0"/>
                  </a:cubicBezTo>
                  <a:lnTo>
                    <a:pt x="114300" y="0"/>
                  </a:lnTo>
                  <a:lnTo>
                    <a:pt x="114300" y="114300"/>
                  </a:lnTo>
                  <a:lnTo>
                    <a:pt x="0" y="114300"/>
                  </a:lnTo>
                  <a:close/>
                  <a:moveTo>
                    <a:pt x="1143000" y="0"/>
                  </a:moveTo>
                  <a:lnTo>
                    <a:pt x="1143000" y="11430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  <a:moveTo>
                    <a:pt x="1257300" y="114300"/>
                  </a:moveTo>
                  <a:lnTo>
                    <a:pt x="1143000" y="114300"/>
                  </a:lnTo>
                  <a:lnTo>
                    <a:pt x="1143000" y="0"/>
                  </a:lnTo>
                  <a:lnTo>
                    <a:pt x="1200150" y="0"/>
                  </a:lnTo>
                  <a:cubicBezTo>
                    <a:pt x="1231712" y="0"/>
                    <a:pt x="1257300" y="25587"/>
                    <a:pt x="1257300" y="57150"/>
                  </a:cubicBezTo>
                  <a:close/>
                  <a:moveTo>
                    <a:pt x="1257300" y="342900"/>
                  </a:moveTo>
                  <a:lnTo>
                    <a:pt x="0" y="342900"/>
                  </a:lnTo>
                  <a:lnTo>
                    <a:pt x="0" y="114300"/>
                  </a:lnTo>
                  <a:lnTo>
                    <a:pt x="1257300" y="114300"/>
                  </a:lnTo>
                  <a:close/>
                  <a:moveTo>
                    <a:pt x="0" y="342900"/>
                  </a:moveTo>
                  <a:lnTo>
                    <a:pt x="114300" y="342900"/>
                  </a:lnTo>
                  <a:lnTo>
                    <a:pt x="114300" y="457200"/>
                  </a:lnTo>
                  <a:lnTo>
                    <a:pt x="57150" y="457200"/>
                  </a:lnTo>
                  <a:cubicBezTo>
                    <a:pt x="25587" y="457200"/>
                    <a:pt x="0" y="431612"/>
                    <a:pt x="0" y="400050"/>
                  </a:cubicBezTo>
                  <a:close/>
                  <a:moveTo>
                    <a:pt x="114300" y="457200"/>
                  </a:moveTo>
                  <a:lnTo>
                    <a:pt x="114300" y="342900"/>
                  </a:lnTo>
                  <a:lnTo>
                    <a:pt x="1143000" y="342900"/>
                  </a:lnTo>
                  <a:lnTo>
                    <a:pt x="1143000" y="457200"/>
                  </a:lnTo>
                  <a:close/>
                  <a:moveTo>
                    <a:pt x="1143000" y="457200"/>
                  </a:moveTo>
                  <a:lnTo>
                    <a:pt x="1143000" y="342900"/>
                  </a:lnTo>
                  <a:lnTo>
                    <a:pt x="1257300" y="342900"/>
                  </a:lnTo>
                  <a:lnTo>
                    <a:pt x="1257300" y="400050"/>
                  </a:lnTo>
                  <a:cubicBezTo>
                    <a:pt x="1257300" y="431612"/>
                    <a:pt x="1231712" y="457200"/>
                    <a:pt x="1200150" y="45720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914650" y="1143000"/>
              <a:ext cx="1257300" cy="457200"/>
            </a:xfrm>
            <a:custGeom>
              <a:avLst/>
              <a:gdLst/>
              <a:ahLst/>
              <a:cxnLst/>
              <a:rect l="0" t="0" r="0" b="0"/>
              <a:pathLst>
                <a:path w="1257300" h="457200">
                  <a:moveTo>
                    <a:pt x="0" y="114300"/>
                  </a:moveTo>
                  <a:lnTo>
                    <a:pt x="0" y="57150"/>
                  </a:lnTo>
                  <a:cubicBezTo>
                    <a:pt x="0" y="25587"/>
                    <a:pt x="25587" y="0"/>
                    <a:pt x="57150" y="0"/>
                  </a:cubicBezTo>
                  <a:lnTo>
                    <a:pt x="114300" y="0"/>
                  </a:lnTo>
                  <a:moveTo>
                    <a:pt x="1257300" y="114300"/>
                  </a:moveTo>
                  <a:lnTo>
                    <a:pt x="1257300" y="342900"/>
                  </a:lnTo>
                  <a:moveTo>
                    <a:pt x="0" y="342900"/>
                  </a:moveTo>
                  <a:lnTo>
                    <a:pt x="0" y="114300"/>
                  </a:lnTo>
                  <a:moveTo>
                    <a:pt x="114300" y="0"/>
                  </a:moveTo>
                  <a:lnTo>
                    <a:pt x="1143000" y="0"/>
                  </a:lnTo>
                  <a:moveTo>
                    <a:pt x="114300" y="457200"/>
                  </a:moveTo>
                  <a:lnTo>
                    <a:pt x="57150" y="457200"/>
                  </a:lnTo>
                  <a:cubicBezTo>
                    <a:pt x="25587" y="457200"/>
                    <a:pt x="0" y="431612"/>
                    <a:pt x="0" y="400050"/>
                  </a:cubicBezTo>
                  <a:lnTo>
                    <a:pt x="0" y="342900"/>
                  </a:lnTo>
                  <a:moveTo>
                    <a:pt x="1143000" y="0"/>
                  </a:moveTo>
                  <a:lnTo>
                    <a:pt x="1200150" y="0"/>
                  </a:lnTo>
                  <a:cubicBezTo>
                    <a:pt x="1231712" y="0"/>
                    <a:pt x="1257300" y="25587"/>
                    <a:pt x="1257300" y="57150"/>
                  </a:cubicBezTo>
                  <a:lnTo>
                    <a:pt x="1257300" y="114300"/>
                  </a:lnTo>
                  <a:moveTo>
                    <a:pt x="1143000" y="457200"/>
                  </a:moveTo>
                  <a:lnTo>
                    <a:pt x="114300" y="457200"/>
                  </a:lnTo>
                  <a:moveTo>
                    <a:pt x="1257300" y="342900"/>
                  </a:moveTo>
                  <a:lnTo>
                    <a:pt x="1257300" y="400050"/>
                  </a:lnTo>
                  <a:cubicBezTo>
                    <a:pt x="1257300" y="431612"/>
                    <a:pt x="1231712" y="457200"/>
                    <a:pt x="1200150" y="457200"/>
                  </a:cubicBezTo>
                  <a:lnTo>
                    <a:pt x="1143000" y="4572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4997197" y="2376011"/>
            <a:ext cx="1257300" cy="457200"/>
          </a:xfrm>
          <a:custGeom>
            <a:avLst/>
            <a:gdLst/>
            <a:ahLst/>
            <a:cxnLst/>
            <a:rect l="0" t="0" r="0" b="0"/>
            <a:pathLst>
              <a:path w="125730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1143000" y="0"/>
                </a:moveTo>
                <a:lnTo>
                  <a:pt x="114300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1257300" y="114300"/>
                </a:moveTo>
                <a:lnTo>
                  <a:pt x="1143000" y="114300"/>
                </a:lnTo>
                <a:lnTo>
                  <a:pt x="1143000" y="0"/>
                </a:lnTo>
                <a:lnTo>
                  <a:pt x="1200150" y="0"/>
                </a:lnTo>
                <a:cubicBezTo>
                  <a:pt x="1231712" y="0"/>
                  <a:pt x="1257300" y="25587"/>
                  <a:pt x="1257300" y="57150"/>
                </a:cubicBezTo>
                <a:close/>
                <a:moveTo>
                  <a:pt x="125730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125730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1143000" y="342900"/>
                </a:lnTo>
                <a:lnTo>
                  <a:pt x="1143000" y="457200"/>
                </a:lnTo>
                <a:close/>
                <a:moveTo>
                  <a:pt x="1143000" y="457200"/>
                </a:moveTo>
                <a:lnTo>
                  <a:pt x="1143000" y="342900"/>
                </a:lnTo>
                <a:lnTo>
                  <a:pt x="1257300" y="342900"/>
                </a:lnTo>
                <a:lnTo>
                  <a:pt x="1257300" y="400050"/>
                </a:lnTo>
                <a:cubicBezTo>
                  <a:pt x="1257300" y="431612"/>
                  <a:pt x="1231712" y="457200"/>
                  <a:pt x="1200150" y="457200"/>
                </a:cubicBezTo>
                <a:close/>
              </a:path>
            </a:pathLst>
          </a:custGeom>
          <a:solidFill>
            <a:srgbClr val="E0CB15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4997197" y="2947511"/>
            <a:ext cx="1257300" cy="457200"/>
          </a:xfrm>
          <a:custGeom>
            <a:avLst/>
            <a:gdLst/>
            <a:ahLst/>
            <a:cxnLst/>
            <a:rect l="0" t="0" r="0" b="0"/>
            <a:pathLst>
              <a:path w="125730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1143000" y="0"/>
                </a:moveTo>
                <a:lnTo>
                  <a:pt x="114300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1257300" y="114300"/>
                </a:moveTo>
                <a:lnTo>
                  <a:pt x="1143000" y="114300"/>
                </a:lnTo>
                <a:lnTo>
                  <a:pt x="1143000" y="0"/>
                </a:lnTo>
                <a:lnTo>
                  <a:pt x="1200150" y="0"/>
                </a:lnTo>
                <a:cubicBezTo>
                  <a:pt x="1231712" y="0"/>
                  <a:pt x="1257300" y="25587"/>
                  <a:pt x="1257300" y="57150"/>
                </a:cubicBezTo>
                <a:close/>
                <a:moveTo>
                  <a:pt x="125730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125730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1143000" y="342900"/>
                </a:lnTo>
                <a:lnTo>
                  <a:pt x="1143000" y="457200"/>
                </a:lnTo>
                <a:close/>
                <a:moveTo>
                  <a:pt x="1143000" y="457200"/>
                </a:moveTo>
                <a:lnTo>
                  <a:pt x="1143000" y="342900"/>
                </a:lnTo>
                <a:lnTo>
                  <a:pt x="1257300" y="342900"/>
                </a:lnTo>
                <a:lnTo>
                  <a:pt x="1257300" y="400050"/>
                </a:lnTo>
                <a:cubicBezTo>
                  <a:pt x="1257300" y="431612"/>
                  <a:pt x="1231712" y="457200"/>
                  <a:pt x="1200150" y="457200"/>
                </a:cubicBezTo>
                <a:close/>
              </a:path>
            </a:pathLst>
          </a:custGeom>
          <a:solidFill>
            <a:srgbClr val="DE8431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4997197" y="3519011"/>
            <a:ext cx="1257300" cy="457200"/>
          </a:xfrm>
          <a:custGeom>
            <a:avLst/>
            <a:gdLst/>
            <a:ahLst/>
            <a:cxnLst/>
            <a:rect l="0" t="0" r="0" b="0"/>
            <a:pathLst>
              <a:path w="125730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1143000" y="0"/>
                </a:moveTo>
                <a:lnTo>
                  <a:pt x="114300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1257300" y="114300"/>
                </a:moveTo>
                <a:lnTo>
                  <a:pt x="1143000" y="114300"/>
                </a:lnTo>
                <a:lnTo>
                  <a:pt x="1143000" y="0"/>
                </a:lnTo>
                <a:lnTo>
                  <a:pt x="1200150" y="0"/>
                </a:lnTo>
                <a:cubicBezTo>
                  <a:pt x="1231712" y="0"/>
                  <a:pt x="1257300" y="25587"/>
                  <a:pt x="1257300" y="57150"/>
                </a:cubicBezTo>
                <a:close/>
                <a:moveTo>
                  <a:pt x="125730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125730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1143000" y="342900"/>
                </a:lnTo>
                <a:lnTo>
                  <a:pt x="1143000" y="457200"/>
                </a:lnTo>
                <a:close/>
                <a:moveTo>
                  <a:pt x="1143000" y="457200"/>
                </a:moveTo>
                <a:lnTo>
                  <a:pt x="1143000" y="342900"/>
                </a:lnTo>
                <a:lnTo>
                  <a:pt x="1257300" y="342900"/>
                </a:lnTo>
                <a:lnTo>
                  <a:pt x="1257300" y="400050"/>
                </a:lnTo>
                <a:cubicBezTo>
                  <a:pt x="1257300" y="431612"/>
                  <a:pt x="1231712" y="457200"/>
                  <a:pt x="1200150" y="457200"/>
                </a:cubicBezTo>
                <a:close/>
              </a:path>
            </a:pathLst>
          </a:custGeom>
          <a:solidFill>
            <a:srgbClr val="E55753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997197" y="4090511"/>
            <a:ext cx="1257300" cy="457200"/>
          </a:xfrm>
          <a:custGeom>
            <a:avLst/>
            <a:gdLst/>
            <a:ahLst/>
            <a:cxnLst/>
            <a:rect l="0" t="0" r="0" b="0"/>
            <a:pathLst>
              <a:path w="125730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1143000" y="0"/>
                </a:moveTo>
                <a:lnTo>
                  <a:pt x="114300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1257300" y="114300"/>
                </a:moveTo>
                <a:lnTo>
                  <a:pt x="1143000" y="114300"/>
                </a:lnTo>
                <a:lnTo>
                  <a:pt x="1143000" y="0"/>
                </a:lnTo>
                <a:lnTo>
                  <a:pt x="1200150" y="0"/>
                </a:lnTo>
                <a:cubicBezTo>
                  <a:pt x="1231712" y="0"/>
                  <a:pt x="1257300" y="25587"/>
                  <a:pt x="1257300" y="57150"/>
                </a:cubicBezTo>
                <a:close/>
                <a:moveTo>
                  <a:pt x="125730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125730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1143000" y="342900"/>
                </a:lnTo>
                <a:lnTo>
                  <a:pt x="1143000" y="457200"/>
                </a:lnTo>
                <a:close/>
                <a:moveTo>
                  <a:pt x="1143000" y="457200"/>
                </a:moveTo>
                <a:lnTo>
                  <a:pt x="1143000" y="342900"/>
                </a:lnTo>
                <a:lnTo>
                  <a:pt x="1257300" y="342900"/>
                </a:lnTo>
                <a:lnTo>
                  <a:pt x="1257300" y="400050"/>
                </a:lnTo>
                <a:cubicBezTo>
                  <a:pt x="1257300" y="431612"/>
                  <a:pt x="1231712" y="457200"/>
                  <a:pt x="1200150" y="457200"/>
                </a:cubicBezTo>
                <a:close/>
              </a:path>
            </a:pathLst>
          </a:custGeom>
          <a:solidFill>
            <a:srgbClr val="DE58A9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4997197" y="4662011"/>
            <a:ext cx="1257300" cy="457200"/>
          </a:xfrm>
          <a:custGeom>
            <a:avLst/>
            <a:gdLst/>
            <a:ahLst/>
            <a:cxnLst/>
            <a:rect l="0" t="0" r="0" b="0"/>
            <a:pathLst>
              <a:path w="125730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1143000" y="0"/>
                </a:moveTo>
                <a:lnTo>
                  <a:pt x="114300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1257300" y="114300"/>
                </a:moveTo>
                <a:lnTo>
                  <a:pt x="1143000" y="114300"/>
                </a:lnTo>
                <a:lnTo>
                  <a:pt x="1143000" y="0"/>
                </a:lnTo>
                <a:lnTo>
                  <a:pt x="1200150" y="0"/>
                </a:lnTo>
                <a:cubicBezTo>
                  <a:pt x="1231712" y="0"/>
                  <a:pt x="1257300" y="25587"/>
                  <a:pt x="1257300" y="57150"/>
                </a:cubicBezTo>
                <a:close/>
                <a:moveTo>
                  <a:pt x="125730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125730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1143000" y="342900"/>
                </a:lnTo>
                <a:lnTo>
                  <a:pt x="1143000" y="457200"/>
                </a:lnTo>
                <a:close/>
                <a:moveTo>
                  <a:pt x="1143000" y="457200"/>
                </a:moveTo>
                <a:lnTo>
                  <a:pt x="1143000" y="342900"/>
                </a:lnTo>
                <a:lnTo>
                  <a:pt x="1257300" y="342900"/>
                </a:lnTo>
                <a:lnTo>
                  <a:pt x="1257300" y="400050"/>
                </a:lnTo>
                <a:cubicBezTo>
                  <a:pt x="1257300" y="431612"/>
                  <a:pt x="1231712" y="457200"/>
                  <a:pt x="1200150" y="457200"/>
                </a:cubicBezTo>
                <a:close/>
              </a:path>
            </a:pathLst>
          </a:custGeom>
          <a:solidFill>
            <a:srgbClr val="BA5DE5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4997197" y="5233511"/>
            <a:ext cx="1257300" cy="457200"/>
          </a:xfrm>
          <a:custGeom>
            <a:avLst/>
            <a:gdLst/>
            <a:ahLst/>
            <a:cxnLst/>
            <a:rect l="0" t="0" r="0" b="0"/>
            <a:pathLst>
              <a:path w="1257300" h="457200">
                <a:moveTo>
                  <a:pt x="0" y="57150"/>
                </a:moveTo>
                <a:cubicBezTo>
                  <a:pt x="0" y="25587"/>
                  <a:pt x="25587" y="0"/>
                  <a:pt x="57150" y="0"/>
                </a:cubicBezTo>
                <a:lnTo>
                  <a:pt x="114300" y="0"/>
                </a:lnTo>
                <a:lnTo>
                  <a:pt x="114300" y="114300"/>
                </a:lnTo>
                <a:lnTo>
                  <a:pt x="0" y="114300"/>
                </a:lnTo>
                <a:close/>
                <a:moveTo>
                  <a:pt x="1143000" y="0"/>
                </a:moveTo>
                <a:lnTo>
                  <a:pt x="1143000" y="114300"/>
                </a:lnTo>
                <a:lnTo>
                  <a:pt x="114300" y="114300"/>
                </a:lnTo>
                <a:lnTo>
                  <a:pt x="114300" y="0"/>
                </a:lnTo>
                <a:close/>
                <a:moveTo>
                  <a:pt x="1257300" y="114300"/>
                </a:moveTo>
                <a:lnTo>
                  <a:pt x="1143000" y="114300"/>
                </a:lnTo>
                <a:lnTo>
                  <a:pt x="1143000" y="0"/>
                </a:lnTo>
                <a:lnTo>
                  <a:pt x="1200150" y="0"/>
                </a:lnTo>
                <a:cubicBezTo>
                  <a:pt x="1231712" y="0"/>
                  <a:pt x="1257300" y="25587"/>
                  <a:pt x="1257300" y="57150"/>
                </a:cubicBezTo>
                <a:close/>
                <a:moveTo>
                  <a:pt x="1257300" y="342900"/>
                </a:moveTo>
                <a:lnTo>
                  <a:pt x="0" y="342900"/>
                </a:lnTo>
                <a:lnTo>
                  <a:pt x="0" y="114300"/>
                </a:lnTo>
                <a:lnTo>
                  <a:pt x="1257300" y="114300"/>
                </a:lnTo>
                <a:close/>
                <a:moveTo>
                  <a:pt x="0" y="342900"/>
                </a:moveTo>
                <a:lnTo>
                  <a:pt x="114300" y="342900"/>
                </a:lnTo>
                <a:lnTo>
                  <a:pt x="114300" y="457200"/>
                </a:lnTo>
                <a:lnTo>
                  <a:pt x="57150" y="457200"/>
                </a:lnTo>
                <a:cubicBezTo>
                  <a:pt x="25587" y="457200"/>
                  <a:pt x="0" y="431612"/>
                  <a:pt x="0" y="400050"/>
                </a:cubicBezTo>
                <a:close/>
                <a:moveTo>
                  <a:pt x="114300" y="457200"/>
                </a:moveTo>
                <a:lnTo>
                  <a:pt x="114300" y="342900"/>
                </a:lnTo>
                <a:lnTo>
                  <a:pt x="1143000" y="342900"/>
                </a:lnTo>
                <a:lnTo>
                  <a:pt x="1143000" y="457200"/>
                </a:lnTo>
                <a:close/>
                <a:moveTo>
                  <a:pt x="1143000" y="457200"/>
                </a:moveTo>
                <a:lnTo>
                  <a:pt x="1143000" y="342900"/>
                </a:lnTo>
                <a:lnTo>
                  <a:pt x="1257300" y="342900"/>
                </a:lnTo>
                <a:lnTo>
                  <a:pt x="1257300" y="400050"/>
                </a:lnTo>
                <a:cubicBezTo>
                  <a:pt x="1257300" y="431612"/>
                  <a:pt x="1231712" y="457200"/>
                  <a:pt x="1200150" y="457200"/>
                </a:cubicBezTo>
                <a:close/>
              </a:path>
            </a:pathLst>
          </a:custGeom>
          <a:solidFill>
            <a:srgbClr val="7F64E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147787" y="3100863"/>
            <a:ext cx="102870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FFFFF"/>
                </a:solidFill>
                <a:latin typeface="Roboto"/>
              </a:rPr>
              <a:t>35 Litros (22%)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58847" y="3080861"/>
            <a:ext cx="51435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FFFFFF"/>
                </a:solidFill>
                <a:latin typeface="Roboto"/>
              </a:rPr>
              <a:t>Náfta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58847" y="3652361"/>
            <a:ext cx="1042987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FFFFFF"/>
                </a:solidFill>
                <a:latin typeface="Roboto"/>
              </a:rPr>
              <a:t>Queroseno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47787" y="3672363"/>
            <a:ext cx="102870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FFFFF"/>
                </a:solidFill>
                <a:latin typeface="Roboto"/>
              </a:rPr>
              <a:t>20 Litros (13%)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28083" y="2529363"/>
            <a:ext cx="85725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FFFFF"/>
                </a:solidFill>
                <a:latin typeface="Roboto"/>
              </a:rPr>
              <a:t>5 Litros (3%)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7787" y="5386863"/>
            <a:ext cx="102870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FFFFF"/>
                </a:solidFill>
                <a:latin typeface="Roboto"/>
              </a:rPr>
              <a:t>44 Litros (28%)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58847" y="2509361"/>
            <a:ext cx="585787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FFFFFF"/>
                </a:solidFill>
                <a:latin typeface="Roboto"/>
              </a:rPr>
              <a:t>Gases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47787" y="4243863"/>
            <a:ext cx="102870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FFFFF"/>
                </a:solidFill>
                <a:latin typeface="Roboto"/>
              </a:rPr>
              <a:t>45 Litros (28%)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58847" y="4795361"/>
            <a:ext cx="185737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FFFFFF"/>
                </a:solidFill>
                <a:latin typeface="Roboto"/>
              </a:rPr>
              <a:t>Aceites Lubricantes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46085" y="1937861"/>
            <a:ext cx="82867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FFFFFF"/>
                </a:solidFill>
                <a:latin typeface="Roboto"/>
              </a:rPr>
              <a:t>Volumen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7982" y="4815363"/>
            <a:ext cx="94297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100" b="0">
                <a:solidFill>
                  <a:srgbClr val="FFFFFF"/>
                </a:solidFill>
                <a:latin typeface="Roboto"/>
              </a:rPr>
              <a:t>10 Litros (6%)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58797" y="1937861"/>
            <a:ext cx="871537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FFFFFF"/>
                </a:solidFill>
                <a:latin typeface="Roboto"/>
              </a:rPr>
              <a:t>Derivado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958847" y="5366861"/>
            <a:ext cx="871537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FFFFFF"/>
                </a:solidFill>
                <a:latin typeface="Roboto"/>
              </a:rPr>
              <a:t>Residuos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07444" y="1167288"/>
            <a:ext cx="4329112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Comparación de Derivados de Aceite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58847" y="4223861"/>
            <a:ext cx="585787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1">
                <a:solidFill>
                  <a:srgbClr val="FFFFFF"/>
                </a:solidFill>
                <a:latin typeface="Roboto"/>
              </a:rPr>
              <a:t>Diesel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564219" y="3585125"/>
            <a:ext cx="291452" cy="324747"/>
          </a:xfrm>
          <a:custGeom>
            <a:avLst/>
            <a:gdLst/>
            <a:ahLst/>
            <a:cxnLst/>
            <a:rect l="0" t="0" r="0" b="0"/>
            <a:pathLst>
              <a:path w="291452" h="324747">
                <a:moveTo>
                  <a:pt x="120002" y="196132"/>
                </a:moveTo>
                <a:lnTo>
                  <a:pt x="120002" y="202490"/>
                </a:lnTo>
                <a:lnTo>
                  <a:pt x="172237" y="266227"/>
                </a:lnTo>
                <a:cubicBezTo>
                  <a:pt x="181053" y="276912"/>
                  <a:pt x="182896" y="291731"/>
                  <a:pt x="176966" y="304250"/>
                </a:cubicBezTo>
                <a:cubicBezTo>
                  <a:pt x="171035" y="316769"/>
                  <a:pt x="158401" y="324730"/>
                  <a:pt x="144548" y="324677"/>
                </a:cubicBezTo>
                <a:lnTo>
                  <a:pt x="38392" y="324677"/>
                </a:lnTo>
                <a:cubicBezTo>
                  <a:pt x="24532" y="324747"/>
                  <a:pt x="11882" y="316792"/>
                  <a:pt x="5941" y="304270"/>
                </a:cubicBezTo>
                <a:cubicBezTo>
                  <a:pt x="0" y="291747"/>
                  <a:pt x="1839" y="276918"/>
                  <a:pt x="10660" y="266227"/>
                </a:cubicBezTo>
                <a:lnTo>
                  <a:pt x="62852" y="202490"/>
                </a:lnTo>
                <a:lnTo>
                  <a:pt x="62852" y="196089"/>
                </a:lnTo>
                <a:moveTo>
                  <a:pt x="62852" y="124652"/>
                </a:moveTo>
                <a:lnTo>
                  <a:pt x="62852" y="167514"/>
                </a:lnTo>
                <a:moveTo>
                  <a:pt x="120002" y="167514"/>
                </a:moveTo>
                <a:lnTo>
                  <a:pt x="120002" y="124652"/>
                </a:lnTo>
                <a:moveTo>
                  <a:pt x="175409" y="270742"/>
                </a:moveTo>
                <a:cubicBezTo>
                  <a:pt x="160100" y="264383"/>
                  <a:pt x="143759" y="260872"/>
                  <a:pt x="127189" y="260383"/>
                </a:cubicBezTo>
                <a:cubicBezTo>
                  <a:pt x="91470" y="260383"/>
                  <a:pt x="70039" y="281814"/>
                  <a:pt x="41464" y="281814"/>
                </a:cubicBezTo>
                <a:cubicBezTo>
                  <a:pt x="29136" y="281706"/>
                  <a:pt x="16941" y="279253"/>
                  <a:pt x="5531" y="274585"/>
                </a:cubicBezTo>
                <a:moveTo>
                  <a:pt x="34277" y="124652"/>
                </a:moveTo>
                <a:lnTo>
                  <a:pt x="148577" y="124652"/>
                </a:lnTo>
                <a:moveTo>
                  <a:pt x="141719" y="77889"/>
                </a:moveTo>
                <a:cubicBezTo>
                  <a:pt x="141382" y="104044"/>
                  <a:pt x="119912" y="124978"/>
                  <a:pt x="93756" y="124652"/>
                </a:cubicBezTo>
                <a:cubicBezTo>
                  <a:pt x="67597" y="124986"/>
                  <a:pt x="46122" y="104048"/>
                  <a:pt x="45793" y="77889"/>
                </a:cubicBezTo>
                <a:cubicBezTo>
                  <a:pt x="45639" y="60772"/>
                  <a:pt x="55886" y="45274"/>
                  <a:pt x="71696" y="38713"/>
                </a:cubicBezTo>
                <a:cubicBezTo>
                  <a:pt x="72590" y="38287"/>
                  <a:pt x="73620" y="38252"/>
                  <a:pt x="74541" y="38615"/>
                </a:cubicBezTo>
                <a:cubicBezTo>
                  <a:pt x="75462" y="38978"/>
                  <a:pt x="76191" y="39706"/>
                  <a:pt x="76554" y="40627"/>
                </a:cubicBezTo>
                <a:cubicBezTo>
                  <a:pt x="78832" y="46259"/>
                  <a:pt x="82730" y="51087"/>
                  <a:pt x="87755" y="54500"/>
                </a:cubicBezTo>
                <a:cubicBezTo>
                  <a:pt x="96160" y="39133"/>
                  <a:pt x="95272" y="20357"/>
                  <a:pt x="85455" y="5851"/>
                </a:cubicBezTo>
                <a:cubicBezTo>
                  <a:pt x="84592" y="4554"/>
                  <a:pt x="84674" y="2846"/>
                  <a:pt x="85657" y="1637"/>
                </a:cubicBezTo>
                <a:cubicBezTo>
                  <a:pt x="86640" y="428"/>
                  <a:pt x="88295" y="0"/>
                  <a:pt x="89741" y="579"/>
                </a:cubicBezTo>
                <a:cubicBezTo>
                  <a:pt x="120743" y="13909"/>
                  <a:pt x="141075" y="44149"/>
                  <a:pt x="141719" y="77889"/>
                </a:cubicBezTo>
                <a:close/>
                <a:moveTo>
                  <a:pt x="234302" y="167514"/>
                </a:moveTo>
                <a:lnTo>
                  <a:pt x="234302" y="10352"/>
                </a:lnTo>
                <a:moveTo>
                  <a:pt x="234302" y="324677"/>
                </a:moveTo>
                <a:lnTo>
                  <a:pt x="234302" y="196089"/>
                </a:lnTo>
                <a:moveTo>
                  <a:pt x="291452" y="196089"/>
                </a:moveTo>
                <a:lnTo>
                  <a:pt x="48565" y="196089"/>
                </a:lnTo>
                <a:cubicBezTo>
                  <a:pt x="40674" y="196089"/>
                  <a:pt x="34277" y="189693"/>
                  <a:pt x="34277" y="181802"/>
                </a:cubicBezTo>
                <a:lnTo>
                  <a:pt x="34277" y="181802"/>
                </a:lnTo>
                <a:cubicBezTo>
                  <a:pt x="34277" y="173911"/>
                  <a:pt x="40674" y="167514"/>
                  <a:pt x="48565" y="167514"/>
                </a:cubicBezTo>
                <a:lnTo>
                  <a:pt x="291452" y="167514"/>
                </a:lnTo>
                <a:moveTo>
                  <a:pt x="191440" y="210377"/>
                </a:moveTo>
                <a:lnTo>
                  <a:pt x="191440" y="153227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2546890" y="3011804"/>
            <a:ext cx="328612" cy="328612"/>
          </a:xfrm>
          <a:custGeom>
            <a:avLst/>
            <a:gdLst/>
            <a:ahLst/>
            <a:cxnLst/>
            <a:rect l="0" t="0" r="0" b="0"/>
            <a:pathLst>
              <a:path w="328612" h="328612">
                <a:moveTo>
                  <a:pt x="0" y="164306"/>
                </a:moveTo>
                <a:cubicBezTo>
                  <a:pt x="0" y="73562"/>
                  <a:pt x="73562" y="0"/>
                  <a:pt x="164306" y="0"/>
                </a:cubicBezTo>
                <a:cubicBezTo>
                  <a:pt x="255050" y="0"/>
                  <a:pt x="328612" y="73562"/>
                  <a:pt x="328612" y="164306"/>
                </a:cubicBezTo>
                <a:cubicBezTo>
                  <a:pt x="328612" y="255050"/>
                  <a:pt x="255050" y="328612"/>
                  <a:pt x="164306" y="328612"/>
                </a:cubicBezTo>
                <a:cubicBezTo>
                  <a:pt x="73562" y="328612"/>
                  <a:pt x="0" y="255050"/>
                  <a:pt x="0" y="164306"/>
                </a:cubicBezTo>
                <a:moveTo>
                  <a:pt x="128587" y="100012"/>
                </a:moveTo>
                <a:lnTo>
                  <a:pt x="71437" y="235743"/>
                </a:lnTo>
                <a:moveTo>
                  <a:pt x="257175" y="100012"/>
                </a:moveTo>
                <a:lnTo>
                  <a:pt x="200025" y="235743"/>
                </a:lnTo>
                <a:moveTo>
                  <a:pt x="216884" y="195738"/>
                </a:moveTo>
                <a:lnTo>
                  <a:pt x="128587" y="100012"/>
                </a:lnTo>
                <a:moveTo>
                  <a:pt x="200025" y="235743"/>
                </a:moveTo>
                <a:lnTo>
                  <a:pt x="111728" y="140017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2546890" y="4219098"/>
            <a:ext cx="328612" cy="200025"/>
          </a:xfrm>
          <a:custGeom>
            <a:avLst/>
            <a:gdLst/>
            <a:ahLst/>
            <a:cxnLst/>
            <a:rect l="0" t="0" r="0" b="0"/>
            <a:pathLst>
              <a:path w="328612" h="200025">
                <a:moveTo>
                  <a:pt x="214312" y="100012"/>
                </a:moveTo>
                <a:cubicBezTo>
                  <a:pt x="214312" y="155247"/>
                  <a:pt x="239899" y="200025"/>
                  <a:pt x="271462" y="200025"/>
                </a:cubicBezTo>
                <a:cubicBezTo>
                  <a:pt x="303025" y="200025"/>
                  <a:pt x="328612" y="155247"/>
                  <a:pt x="328612" y="100012"/>
                </a:cubicBezTo>
                <a:cubicBezTo>
                  <a:pt x="328612" y="44777"/>
                  <a:pt x="303025" y="0"/>
                  <a:pt x="271462" y="0"/>
                </a:cubicBezTo>
                <a:cubicBezTo>
                  <a:pt x="239899" y="0"/>
                  <a:pt x="214312" y="44777"/>
                  <a:pt x="214312" y="100012"/>
                </a:cubicBezTo>
                <a:close/>
                <a:moveTo>
                  <a:pt x="107156" y="0"/>
                </a:moveTo>
                <a:cubicBezTo>
                  <a:pt x="75580" y="0"/>
                  <a:pt x="50006" y="44777"/>
                  <a:pt x="50006" y="100012"/>
                </a:cubicBezTo>
                <a:cubicBezTo>
                  <a:pt x="50006" y="155247"/>
                  <a:pt x="75580" y="200025"/>
                  <a:pt x="107156" y="200025"/>
                </a:cubicBezTo>
                <a:moveTo>
                  <a:pt x="235743" y="0"/>
                </a:moveTo>
                <a:cubicBezTo>
                  <a:pt x="204168" y="0"/>
                  <a:pt x="178593" y="44777"/>
                  <a:pt x="178593" y="100012"/>
                </a:cubicBezTo>
                <a:cubicBezTo>
                  <a:pt x="178593" y="155247"/>
                  <a:pt x="204168" y="200025"/>
                  <a:pt x="235743" y="200025"/>
                </a:cubicBezTo>
                <a:moveTo>
                  <a:pt x="150018" y="0"/>
                </a:moveTo>
                <a:cubicBezTo>
                  <a:pt x="118443" y="0"/>
                  <a:pt x="92868" y="44777"/>
                  <a:pt x="92868" y="100012"/>
                </a:cubicBezTo>
                <a:cubicBezTo>
                  <a:pt x="92868" y="155247"/>
                  <a:pt x="118443" y="200025"/>
                  <a:pt x="150018" y="200025"/>
                </a:cubicBezTo>
                <a:moveTo>
                  <a:pt x="271462" y="200025"/>
                </a:moveTo>
                <a:lnTo>
                  <a:pt x="92868" y="200025"/>
                </a:lnTo>
                <a:cubicBezTo>
                  <a:pt x="2314" y="145732"/>
                  <a:pt x="0" y="148004"/>
                  <a:pt x="0" y="100012"/>
                </a:cubicBezTo>
                <a:cubicBezTo>
                  <a:pt x="0" y="52020"/>
                  <a:pt x="2857" y="54035"/>
                  <a:pt x="92868" y="0"/>
                </a:cubicBezTo>
                <a:lnTo>
                  <a:pt x="271462" y="0"/>
                </a:lnTo>
                <a:moveTo>
                  <a:pt x="102912" y="42862"/>
                </a:moveTo>
                <a:lnTo>
                  <a:pt x="188637" y="42862"/>
                </a:lnTo>
                <a:moveTo>
                  <a:pt x="92868" y="100012"/>
                </a:moveTo>
                <a:lnTo>
                  <a:pt x="178593" y="100012"/>
                </a:lnTo>
                <a:moveTo>
                  <a:pt x="103141" y="157162"/>
                </a:moveTo>
                <a:lnTo>
                  <a:pt x="188866" y="157162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2575465" y="2440304"/>
            <a:ext cx="271462" cy="328612"/>
          </a:xfrm>
          <a:custGeom>
            <a:avLst/>
            <a:gdLst/>
            <a:ahLst/>
            <a:cxnLst/>
            <a:rect l="0" t="0" r="0" b="0"/>
            <a:pathLst>
              <a:path w="271462" h="328612">
                <a:moveTo>
                  <a:pt x="57150" y="250931"/>
                </a:moveTo>
                <a:cubicBezTo>
                  <a:pt x="27031" y="209254"/>
                  <a:pt x="0" y="178908"/>
                  <a:pt x="0" y="135731"/>
                </a:cubicBezTo>
                <a:cubicBezTo>
                  <a:pt x="0" y="60768"/>
                  <a:pt x="60768" y="0"/>
                  <a:pt x="135731" y="0"/>
                </a:cubicBezTo>
                <a:cubicBezTo>
                  <a:pt x="210693" y="0"/>
                  <a:pt x="271462" y="60768"/>
                  <a:pt x="271462" y="135731"/>
                </a:cubicBezTo>
                <a:cubicBezTo>
                  <a:pt x="271462" y="178908"/>
                  <a:pt x="244444" y="209254"/>
                  <a:pt x="214312" y="250931"/>
                </a:cubicBezTo>
                <a:moveTo>
                  <a:pt x="57150" y="250031"/>
                </a:moveTo>
                <a:cubicBezTo>
                  <a:pt x="57150" y="293430"/>
                  <a:pt x="92332" y="328612"/>
                  <a:pt x="135731" y="328612"/>
                </a:cubicBezTo>
                <a:cubicBezTo>
                  <a:pt x="179130" y="328612"/>
                  <a:pt x="214312" y="293430"/>
                  <a:pt x="214312" y="250031"/>
                </a:cubicBezTo>
                <a:cubicBezTo>
                  <a:pt x="214312" y="206632"/>
                  <a:pt x="179130" y="171450"/>
                  <a:pt x="135731" y="171450"/>
                </a:cubicBezTo>
                <a:cubicBezTo>
                  <a:pt x="92332" y="171450"/>
                  <a:pt x="57150" y="206632"/>
                  <a:pt x="57150" y="250031"/>
                </a:cubicBezTo>
                <a:close/>
                <a:moveTo>
                  <a:pt x="42862" y="107156"/>
                </a:moveTo>
                <a:cubicBezTo>
                  <a:pt x="42862" y="126883"/>
                  <a:pt x="58854" y="142875"/>
                  <a:pt x="78581" y="142875"/>
                </a:cubicBezTo>
                <a:cubicBezTo>
                  <a:pt x="98308" y="142875"/>
                  <a:pt x="114300" y="126883"/>
                  <a:pt x="114300" y="107156"/>
                </a:cubicBezTo>
                <a:cubicBezTo>
                  <a:pt x="114300" y="87429"/>
                  <a:pt x="98308" y="71437"/>
                  <a:pt x="78581" y="71437"/>
                </a:cubicBezTo>
                <a:cubicBezTo>
                  <a:pt x="58854" y="71437"/>
                  <a:pt x="42862" y="87429"/>
                  <a:pt x="42862" y="107156"/>
                </a:cubicBezTo>
                <a:close/>
                <a:moveTo>
                  <a:pt x="157162" y="107156"/>
                </a:moveTo>
                <a:cubicBezTo>
                  <a:pt x="157162" y="126883"/>
                  <a:pt x="173154" y="142875"/>
                  <a:pt x="192881" y="142875"/>
                </a:cubicBezTo>
                <a:cubicBezTo>
                  <a:pt x="212608" y="142875"/>
                  <a:pt x="228600" y="126883"/>
                  <a:pt x="228600" y="107156"/>
                </a:cubicBezTo>
                <a:cubicBezTo>
                  <a:pt x="228600" y="87429"/>
                  <a:pt x="212608" y="71437"/>
                  <a:pt x="192881" y="71437"/>
                </a:cubicBezTo>
                <a:cubicBezTo>
                  <a:pt x="173154" y="71437"/>
                  <a:pt x="157162" y="87429"/>
                  <a:pt x="157162" y="107156"/>
                </a:cubicBezTo>
                <a:close/>
                <a:moveTo>
                  <a:pt x="135731" y="200025"/>
                </a:moveTo>
                <a:cubicBezTo>
                  <a:pt x="137703" y="200025"/>
                  <a:pt x="139303" y="201624"/>
                  <a:pt x="139303" y="203596"/>
                </a:cubicBezTo>
                <a:moveTo>
                  <a:pt x="132159" y="203596"/>
                </a:moveTo>
                <a:cubicBezTo>
                  <a:pt x="132159" y="201624"/>
                  <a:pt x="133758" y="200025"/>
                  <a:pt x="135731" y="200025"/>
                </a:cubicBezTo>
                <a:moveTo>
                  <a:pt x="135731" y="207168"/>
                </a:moveTo>
                <a:cubicBezTo>
                  <a:pt x="133758" y="207168"/>
                  <a:pt x="132159" y="205569"/>
                  <a:pt x="132159" y="203596"/>
                </a:cubicBezTo>
                <a:moveTo>
                  <a:pt x="139303" y="203596"/>
                </a:moveTo>
                <a:cubicBezTo>
                  <a:pt x="139303" y="205569"/>
                  <a:pt x="137703" y="207168"/>
                  <a:pt x="135731" y="207168"/>
                </a:cubicBezTo>
                <a:moveTo>
                  <a:pt x="135731" y="292893"/>
                </a:moveTo>
                <a:cubicBezTo>
                  <a:pt x="137703" y="292893"/>
                  <a:pt x="139303" y="294492"/>
                  <a:pt x="139303" y="296465"/>
                </a:cubicBezTo>
                <a:moveTo>
                  <a:pt x="132159" y="296465"/>
                </a:moveTo>
                <a:cubicBezTo>
                  <a:pt x="132159" y="294492"/>
                  <a:pt x="133758" y="292893"/>
                  <a:pt x="135731" y="292893"/>
                </a:cubicBezTo>
                <a:moveTo>
                  <a:pt x="135731" y="300037"/>
                </a:moveTo>
                <a:cubicBezTo>
                  <a:pt x="133758" y="300037"/>
                  <a:pt x="132159" y="298438"/>
                  <a:pt x="132159" y="296465"/>
                </a:cubicBezTo>
                <a:moveTo>
                  <a:pt x="139303" y="296465"/>
                </a:moveTo>
                <a:cubicBezTo>
                  <a:pt x="139303" y="298438"/>
                  <a:pt x="137703" y="300037"/>
                  <a:pt x="135731" y="300037"/>
                </a:cubicBezTo>
                <a:moveTo>
                  <a:pt x="85725" y="250031"/>
                </a:moveTo>
                <a:cubicBezTo>
                  <a:pt x="85725" y="248058"/>
                  <a:pt x="87324" y="246459"/>
                  <a:pt x="89296" y="246459"/>
                </a:cubicBezTo>
                <a:moveTo>
                  <a:pt x="89296" y="253603"/>
                </a:moveTo>
                <a:cubicBezTo>
                  <a:pt x="87324" y="253603"/>
                  <a:pt x="85725" y="252003"/>
                  <a:pt x="85725" y="250031"/>
                </a:cubicBezTo>
                <a:moveTo>
                  <a:pt x="92868" y="250031"/>
                </a:moveTo>
                <a:cubicBezTo>
                  <a:pt x="92868" y="252003"/>
                  <a:pt x="91269" y="253603"/>
                  <a:pt x="89296" y="253603"/>
                </a:cubicBezTo>
                <a:moveTo>
                  <a:pt x="89296" y="246459"/>
                </a:moveTo>
                <a:cubicBezTo>
                  <a:pt x="91269" y="246459"/>
                  <a:pt x="92868" y="248058"/>
                  <a:pt x="92868" y="250031"/>
                </a:cubicBezTo>
                <a:moveTo>
                  <a:pt x="178593" y="250031"/>
                </a:moveTo>
                <a:cubicBezTo>
                  <a:pt x="178593" y="248058"/>
                  <a:pt x="180192" y="246459"/>
                  <a:pt x="182165" y="246459"/>
                </a:cubicBezTo>
                <a:moveTo>
                  <a:pt x="182165" y="253603"/>
                </a:moveTo>
                <a:cubicBezTo>
                  <a:pt x="180192" y="253603"/>
                  <a:pt x="178593" y="252003"/>
                  <a:pt x="178593" y="250031"/>
                </a:cubicBezTo>
                <a:moveTo>
                  <a:pt x="185737" y="250031"/>
                </a:moveTo>
                <a:cubicBezTo>
                  <a:pt x="185737" y="252003"/>
                  <a:pt x="184138" y="253603"/>
                  <a:pt x="182165" y="253603"/>
                </a:cubicBezTo>
                <a:moveTo>
                  <a:pt x="182165" y="246459"/>
                </a:moveTo>
                <a:cubicBezTo>
                  <a:pt x="184138" y="246459"/>
                  <a:pt x="185737" y="248058"/>
                  <a:pt x="185737" y="250031"/>
                </a:cubicBezTo>
                <a:moveTo>
                  <a:pt x="135731" y="246459"/>
                </a:moveTo>
                <a:cubicBezTo>
                  <a:pt x="137703" y="246459"/>
                  <a:pt x="139303" y="248058"/>
                  <a:pt x="139303" y="250031"/>
                </a:cubicBezTo>
                <a:moveTo>
                  <a:pt x="132159" y="250031"/>
                </a:moveTo>
                <a:cubicBezTo>
                  <a:pt x="132159" y="248058"/>
                  <a:pt x="133758" y="246459"/>
                  <a:pt x="135731" y="246459"/>
                </a:cubicBezTo>
                <a:moveTo>
                  <a:pt x="135731" y="253603"/>
                </a:moveTo>
                <a:cubicBezTo>
                  <a:pt x="133758" y="253603"/>
                  <a:pt x="132159" y="252003"/>
                  <a:pt x="132159" y="250031"/>
                </a:cubicBezTo>
                <a:moveTo>
                  <a:pt x="139303" y="250031"/>
                </a:moveTo>
                <a:cubicBezTo>
                  <a:pt x="139303" y="252003"/>
                  <a:pt x="137703" y="253603"/>
                  <a:pt x="135731" y="253603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2556940" y="4726304"/>
            <a:ext cx="308418" cy="328612"/>
          </a:xfrm>
          <a:custGeom>
            <a:avLst/>
            <a:gdLst/>
            <a:ahLst/>
            <a:cxnLst/>
            <a:rect l="0" t="0" r="0" b="0"/>
            <a:pathLst>
              <a:path w="308418" h="328612">
                <a:moveTo>
                  <a:pt x="229836" y="171450"/>
                </a:moveTo>
                <a:cubicBezTo>
                  <a:pt x="220812" y="171926"/>
                  <a:pt x="212230" y="175510"/>
                  <a:pt x="205548" y="181594"/>
                </a:cubicBezTo>
                <a:lnTo>
                  <a:pt x="115536" y="271462"/>
                </a:lnTo>
                <a:cubicBezTo>
                  <a:pt x="110177" y="276828"/>
                  <a:pt x="102904" y="279843"/>
                  <a:pt x="95320" y="279843"/>
                </a:cubicBezTo>
                <a:cubicBezTo>
                  <a:pt x="87736" y="279843"/>
                  <a:pt x="80463" y="276828"/>
                  <a:pt x="75103" y="271462"/>
                </a:cubicBezTo>
                <a:lnTo>
                  <a:pt x="8380" y="204739"/>
                </a:lnTo>
                <a:cubicBezTo>
                  <a:pt x="3014" y="199380"/>
                  <a:pt x="0" y="192107"/>
                  <a:pt x="0" y="184523"/>
                </a:cubicBezTo>
                <a:cubicBezTo>
                  <a:pt x="0" y="176938"/>
                  <a:pt x="3014" y="169665"/>
                  <a:pt x="8380" y="164306"/>
                </a:cubicBezTo>
                <a:lnTo>
                  <a:pt x="119823" y="53006"/>
                </a:lnTo>
                <a:cubicBezTo>
                  <a:pt x="125395" y="47466"/>
                  <a:pt x="134395" y="47466"/>
                  <a:pt x="139968" y="53006"/>
                </a:cubicBezTo>
                <a:lnTo>
                  <a:pt x="248410" y="161305"/>
                </a:lnTo>
                <a:cubicBezTo>
                  <a:pt x="253839" y="166877"/>
                  <a:pt x="251982" y="171450"/>
                  <a:pt x="244124" y="171450"/>
                </a:cubicBezTo>
                <a:close/>
                <a:moveTo>
                  <a:pt x="65530" y="107156"/>
                </a:moveTo>
                <a:lnTo>
                  <a:pt x="65530" y="28575"/>
                </a:lnTo>
                <a:cubicBezTo>
                  <a:pt x="65530" y="12793"/>
                  <a:pt x="78324" y="0"/>
                  <a:pt x="94105" y="0"/>
                </a:cubicBezTo>
                <a:lnTo>
                  <a:pt x="94105" y="0"/>
                </a:lnTo>
                <a:cubicBezTo>
                  <a:pt x="109887" y="0"/>
                  <a:pt x="122680" y="12793"/>
                  <a:pt x="122680" y="28575"/>
                </a:cubicBezTo>
                <a:lnTo>
                  <a:pt x="122680" y="142875"/>
                </a:lnTo>
                <a:moveTo>
                  <a:pt x="308418" y="292893"/>
                </a:moveTo>
                <a:cubicBezTo>
                  <a:pt x="308418" y="312620"/>
                  <a:pt x="292426" y="328612"/>
                  <a:pt x="272699" y="328612"/>
                </a:cubicBezTo>
                <a:cubicBezTo>
                  <a:pt x="252972" y="328612"/>
                  <a:pt x="236980" y="312620"/>
                  <a:pt x="236980" y="292893"/>
                </a:cubicBezTo>
                <a:cubicBezTo>
                  <a:pt x="236980" y="278606"/>
                  <a:pt x="256268" y="242744"/>
                  <a:pt x="266555" y="224885"/>
                </a:cubicBezTo>
                <a:cubicBezTo>
                  <a:pt x="267778" y="222643"/>
                  <a:pt x="270146" y="221267"/>
                  <a:pt x="272699" y="221313"/>
                </a:cubicBezTo>
                <a:cubicBezTo>
                  <a:pt x="275272" y="221335"/>
                  <a:pt x="277650" y="222686"/>
                  <a:pt x="278985" y="224885"/>
                </a:cubicBezTo>
                <a:cubicBezTo>
                  <a:pt x="289130" y="242744"/>
                  <a:pt x="308418" y="278606"/>
                  <a:pt x="308418" y="292893"/>
                </a:cubicBez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2550462" y="5301376"/>
            <a:ext cx="321468" cy="321468"/>
          </a:xfrm>
          <a:custGeom>
            <a:avLst/>
            <a:gdLst/>
            <a:ahLst/>
            <a:cxnLst/>
            <a:rect l="0" t="0" r="0" b="0"/>
            <a:pathLst>
              <a:path w="321468" h="321468">
                <a:moveTo>
                  <a:pt x="236122" y="99569"/>
                </a:moveTo>
                <a:lnTo>
                  <a:pt x="86767" y="99569"/>
                </a:lnTo>
                <a:lnTo>
                  <a:pt x="96724" y="236122"/>
                </a:lnTo>
                <a:cubicBezTo>
                  <a:pt x="96724" y="243234"/>
                  <a:pt x="103837" y="248925"/>
                  <a:pt x="110949" y="248925"/>
                </a:cubicBezTo>
                <a:lnTo>
                  <a:pt x="211942" y="248925"/>
                </a:lnTo>
                <a:cubicBezTo>
                  <a:pt x="219054" y="248925"/>
                  <a:pt x="226165" y="243234"/>
                  <a:pt x="226165" y="236122"/>
                </a:cubicBezTo>
                <a:close/>
                <a:moveTo>
                  <a:pt x="65431" y="99569"/>
                </a:moveTo>
                <a:lnTo>
                  <a:pt x="257459" y="99569"/>
                </a:lnTo>
                <a:moveTo>
                  <a:pt x="139397" y="143666"/>
                </a:moveTo>
                <a:lnTo>
                  <a:pt x="139397" y="207675"/>
                </a:lnTo>
                <a:moveTo>
                  <a:pt x="182069" y="143666"/>
                </a:moveTo>
                <a:lnTo>
                  <a:pt x="182069" y="207675"/>
                </a:lnTo>
                <a:moveTo>
                  <a:pt x="0" y="160735"/>
                </a:moveTo>
                <a:cubicBezTo>
                  <a:pt x="0" y="71963"/>
                  <a:pt x="71963" y="0"/>
                  <a:pt x="160734" y="0"/>
                </a:cubicBezTo>
                <a:cubicBezTo>
                  <a:pt x="249505" y="0"/>
                  <a:pt x="321468" y="71964"/>
                  <a:pt x="321468" y="160735"/>
                </a:cubicBezTo>
                <a:cubicBezTo>
                  <a:pt x="321468" y="249506"/>
                  <a:pt x="249505" y="321468"/>
                  <a:pt x="160734" y="321468"/>
                </a:cubicBezTo>
                <a:cubicBezTo>
                  <a:pt x="71963" y="321468"/>
                  <a:pt x="0" y="249506"/>
                  <a:pt x="0" y="160735"/>
                </a:cubicBez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