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6" name="Group 5"/>
          <p:cNvGrpSpPr/>
          <p:nvPr/>
        </p:nvGrpSpPr>
        <p:grpSpPr>
          <a:xfrm>
            <a:off x="925970" y="3191355"/>
            <a:ext cx="1384368" cy="1292962"/>
            <a:chOff x="615758" y="2631260"/>
            <a:chExt cx="1384368" cy="1292962"/>
          </a:xfrm>
        </p:grpSpPr>
        <p:sp>
          <p:nvSpPr>
            <p:cNvPr id="2" name="Rounded Rectangle 1"/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10773" y="668936"/>
                  </a:move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547311" y="1069415"/>
                  </a:move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lnTo>
                    <a:pt x="10773" y="668936"/>
                  </a:ln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223546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310339" y="3414902"/>
            <a:ext cx="845868" cy="845868"/>
            <a:chOff x="2000127" y="2854807"/>
            <a:chExt cx="845868" cy="845868"/>
          </a:xfrm>
        </p:grpSpPr>
        <p:sp>
          <p:nvSpPr>
            <p:cNvPr id="7" name="Rounded Rectangle 6"/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56208" y="3414902"/>
            <a:ext cx="845868" cy="845868"/>
            <a:chOff x="2845996" y="2854807"/>
            <a:chExt cx="845868" cy="845868"/>
          </a:xfrm>
        </p:grpSpPr>
        <p:sp>
          <p:nvSpPr>
            <p:cNvPr id="10" name="Rounded Rectangle 9"/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002077" y="3414902"/>
            <a:ext cx="845868" cy="845868"/>
            <a:chOff x="3691865" y="2854807"/>
            <a:chExt cx="845868" cy="845868"/>
          </a:xfrm>
        </p:grpSpPr>
        <p:sp>
          <p:nvSpPr>
            <p:cNvPr id="13" name="Rounded Rectangle 12"/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47946" y="3414902"/>
            <a:ext cx="845868" cy="845868"/>
            <a:chOff x="4537734" y="2854807"/>
            <a:chExt cx="845868" cy="845868"/>
          </a:xfrm>
        </p:grpSpPr>
        <p:sp>
          <p:nvSpPr>
            <p:cNvPr id="16" name="Rounded Rectangle 15"/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5693815" y="3414902"/>
            <a:ext cx="845868" cy="845868"/>
            <a:chOff x="5383603" y="2854807"/>
            <a:chExt cx="845868" cy="845868"/>
          </a:xfrm>
        </p:grpSpPr>
        <p:sp>
          <p:nvSpPr>
            <p:cNvPr id="19" name="Rounded Rectangle 18"/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539684" y="3188323"/>
            <a:ext cx="1384369" cy="1292962"/>
            <a:chOff x="6229472" y="2628228"/>
            <a:chExt cx="1384369" cy="1292962"/>
          </a:xfrm>
        </p:grpSpPr>
        <p:sp>
          <p:nvSpPr>
            <p:cNvPr id="22" name="Rounded Rectangle 21"/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31204" y="1280232"/>
                  </a:moveTo>
                  <a:cubicBezTo>
                    <a:pt x="20680" y="1292962"/>
                    <a:pt x="0" y="1285520"/>
                    <a:pt x="0" y="1269004"/>
                  </a:cubicBez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0" y="226579"/>
                  </a:move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lnTo>
                    <a:pt x="31204" y="1280232"/>
                  </a:lnTo>
                  <a:cubicBezTo>
                    <a:pt x="20680" y="1292962"/>
                    <a:pt x="0" y="1285520"/>
                    <a:pt x="0" y="1269004"/>
                  </a:cubicBezTo>
                  <a:lnTo>
                    <a:pt x="0" y="1072448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1203837" y="2922360"/>
            <a:ext cx="502234" cy="18503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Interno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14881" y="2922360"/>
            <a:ext cx="515451" cy="18503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Externo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284890" y="2472992"/>
            <a:ext cx="1493487" cy="7401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543A3A"/>
                </a:solidFill>
                <a:latin typeface="Roboto"/>
              </a:rPr>
              <a:t>Desenvolve
comunidades,
valorizando a cultura
local.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73604" y="2472992"/>
            <a:ext cx="1400970" cy="7401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C4034"/>
                </a:solidFill>
                <a:latin typeface="Roboto"/>
              </a:rPr>
              <a:t>Promove o trabalho
em equipe inclusivo
e valoriza a
diversidade.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288664" y="2605159"/>
            <a:ext cx="1400970" cy="5551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24736"/>
                </a:solidFill>
                <a:latin typeface="Roboto"/>
              </a:rPr>
              <a:t>Busca qualidade
superior e eficiência
na produção.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874139" y="2163721"/>
            <a:ext cx="1136636" cy="25904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DE8431"/>
                </a:solidFill>
                <a:latin typeface="Roboto"/>
              </a:rPr>
              <a:t>Colaboração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468147" y="2269455"/>
            <a:ext cx="925169" cy="25904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92BD39"/>
                </a:solidFill>
                <a:latin typeface="Roboto"/>
              </a:rPr>
              <a:t>Excelência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405515" y="1952254"/>
            <a:ext cx="1123419" cy="518094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E55753"/>
                </a:solidFill>
                <a:latin typeface="Roboto"/>
              </a:rPr>
              <a:t>Respeito à
Comunidade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3177" y="1001532"/>
            <a:ext cx="7004852" cy="61677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700" b="1">
                <a:solidFill>
                  <a:srgbClr val="484848"/>
                </a:solidFill>
                <a:latin typeface="Roboto"/>
              </a:rPr>
              <a:t>Compreendendo os valores da empresa em um espectro de foco
interno/externo.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200720" y="4931299"/>
            <a:ext cx="1374537" cy="92516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43E5C"/>
                </a:solidFill>
                <a:latin typeface="Roboto"/>
              </a:rPr>
              <a:t>Investe em
tecnologia para
otimizar a eficiência
e minimizar
emissões.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624040" y="4595594"/>
            <a:ext cx="951602" cy="25904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3CC583"/>
                </a:solidFill>
                <a:latin typeface="Roboto"/>
              </a:rPr>
              <a:t>Segurança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126691" y="4595594"/>
            <a:ext cx="1004469" cy="25904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E0CB15"/>
                </a:solidFill>
                <a:latin typeface="Roboto"/>
              </a:rPr>
              <a:t>Integridade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499025" y="4595594"/>
            <a:ext cx="1467053" cy="25904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1EABDA"/>
                </a:solidFill>
                <a:latin typeface="Roboto"/>
              </a:rPr>
              <a:t>Sustentabilidade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445845" y="4595594"/>
            <a:ext cx="819435" cy="259047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300" b="1">
                <a:solidFill>
                  <a:srgbClr val="7F64EA"/>
                </a:solidFill>
                <a:latin typeface="Roboto"/>
              </a:rPr>
              <a:t>Inovação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467378" y="4931299"/>
            <a:ext cx="1387753" cy="5551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374840"/>
                </a:solidFill>
                <a:latin typeface="Roboto"/>
              </a:rPr>
              <a:t>Prioriza a proteção
de colaboradores e
operações.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13820" y="4931299"/>
            <a:ext cx="1282020" cy="5551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46432D"/>
                </a:solidFill>
                <a:latin typeface="Roboto"/>
              </a:rPr>
              <a:t>Age eticamente e
com transparência
com os parceiros.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4599208" y="4931299"/>
            <a:ext cx="1295236" cy="555101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900" b="0">
                <a:solidFill>
                  <a:srgbClr val="32444A"/>
                </a:solidFill>
                <a:latin typeface="Roboto"/>
              </a:rPr>
              <a:t>Reduz o impacto
ambiental para um
futuro mais limpo.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1706406" y="3639057"/>
            <a:ext cx="362137" cy="398121"/>
          </a:xfrm>
          <a:custGeom>
            <a:avLst/>
            <a:gdLst/>
            <a:ahLst/>
            <a:cxnLst/>
            <a:rect l="0" t="0" r="0" b="0"/>
            <a:pathLst>
              <a:path w="362137" h="398121">
                <a:moveTo>
                  <a:pt x="16089" y="32759"/>
                </a:moveTo>
                <a:cubicBezTo>
                  <a:pt x="68314" y="10978"/>
                  <a:pt x="124415" y="19"/>
                  <a:pt x="180998" y="546"/>
                </a:cubicBezTo>
                <a:cubicBezTo>
                  <a:pt x="237628" y="0"/>
                  <a:pt x="293779" y="10959"/>
                  <a:pt x="346048" y="32759"/>
                </a:cubicBezTo>
                <a:cubicBezTo>
                  <a:pt x="355778" y="36897"/>
                  <a:pt x="362106" y="46434"/>
                  <a:pt x="362137" y="57008"/>
                </a:cubicBezTo>
                <a:lnTo>
                  <a:pt x="362137" y="188646"/>
                </a:lnTo>
                <a:cubicBezTo>
                  <a:pt x="361107" y="277756"/>
                  <a:pt x="304508" y="356727"/>
                  <a:pt x="220454" y="386333"/>
                </a:cubicBezTo>
                <a:lnTo>
                  <a:pt x="201070" y="393381"/>
                </a:lnTo>
                <a:cubicBezTo>
                  <a:pt x="188157" y="398121"/>
                  <a:pt x="173980" y="398121"/>
                  <a:pt x="161067" y="393381"/>
                </a:cubicBezTo>
                <a:lnTo>
                  <a:pt x="141683" y="386333"/>
                </a:lnTo>
                <a:cubicBezTo>
                  <a:pt x="57628" y="356727"/>
                  <a:pt x="1029" y="277756"/>
                  <a:pt x="0" y="188646"/>
                </a:cubicBezTo>
                <a:lnTo>
                  <a:pt x="0" y="57008"/>
                </a:lnTo>
                <a:cubicBezTo>
                  <a:pt x="30" y="46434"/>
                  <a:pt x="6359" y="36897"/>
                  <a:pt x="16089" y="32759"/>
                </a:cubicBezTo>
                <a:close/>
                <a:moveTo>
                  <a:pt x="75264" y="173526"/>
                </a:moveTo>
                <a:cubicBezTo>
                  <a:pt x="75264" y="231921"/>
                  <a:pt x="122603" y="279260"/>
                  <a:pt x="180998" y="279260"/>
                </a:cubicBezTo>
                <a:cubicBezTo>
                  <a:pt x="239393" y="279260"/>
                  <a:pt x="286731" y="231921"/>
                  <a:pt x="286731" y="173526"/>
                </a:cubicBezTo>
                <a:cubicBezTo>
                  <a:pt x="286731" y="115131"/>
                  <a:pt x="239393" y="67792"/>
                  <a:pt x="180998" y="67792"/>
                </a:cubicBezTo>
                <a:cubicBezTo>
                  <a:pt x="122603" y="67792"/>
                  <a:pt x="75264" y="115131"/>
                  <a:pt x="75264" y="173526"/>
                </a:cubicBezTo>
                <a:moveTo>
                  <a:pt x="207431" y="219309"/>
                </a:moveTo>
                <a:cubicBezTo>
                  <a:pt x="191074" y="228752"/>
                  <a:pt x="170922" y="228752"/>
                  <a:pt x="154564" y="219309"/>
                </a:cubicBezTo>
                <a:moveTo>
                  <a:pt x="180998" y="67792"/>
                </a:moveTo>
                <a:cubicBezTo>
                  <a:pt x="195597" y="67792"/>
                  <a:pt x="207431" y="79627"/>
                  <a:pt x="207431" y="94226"/>
                </a:cubicBezTo>
                <a:cubicBezTo>
                  <a:pt x="207431" y="108825"/>
                  <a:pt x="195597" y="120659"/>
                  <a:pt x="180998" y="120659"/>
                </a:cubicBezTo>
                <a:moveTo>
                  <a:pt x="227256" y="147093"/>
                </a:moveTo>
                <a:cubicBezTo>
                  <a:pt x="230906" y="147093"/>
                  <a:pt x="233865" y="150051"/>
                  <a:pt x="233865" y="153701"/>
                </a:cubicBezTo>
                <a:moveTo>
                  <a:pt x="220648" y="153701"/>
                </a:moveTo>
                <a:cubicBezTo>
                  <a:pt x="220648" y="150051"/>
                  <a:pt x="223607" y="147093"/>
                  <a:pt x="227256" y="147093"/>
                </a:cubicBezTo>
                <a:moveTo>
                  <a:pt x="227256" y="160309"/>
                </a:moveTo>
                <a:cubicBezTo>
                  <a:pt x="223607" y="160309"/>
                  <a:pt x="220648" y="157351"/>
                  <a:pt x="220648" y="153701"/>
                </a:cubicBezTo>
                <a:moveTo>
                  <a:pt x="233865" y="153701"/>
                </a:moveTo>
                <a:cubicBezTo>
                  <a:pt x="233865" y="157351"/>
                  <a:pt x="230906" y="160309"/>
                  <a:pt x="227256" y="160309"/>
                </a:cubicBezTo>
                <a:moveTo>
                  <a:pt x="134739" y="147093"/>
                </a:moveTo>
                <a:cubicBezTo>
                  <a:pt x="138389" y="147093"/>
                  <a:pt x="141348" y="150051"/>
                  <a:pt x="141348" y="153701"/>
                </a:cubicBezTo>
                <a:moveTo>
                  <a:pt x="128131" y="153701"/>
                </a:moveTo>
                <a:cubicBezTo>
                  <a:pt x="128131" y="150051"/>
                  <a:pt x="131090" y="147093"/>
                  <a:pt x="134739" y="147093"/>
                </a:cubicBezTo>
                <a:moveTo>
                  <a:pt x="134739" y="160309"/>
                </a:moveTo>
                <a:cubicBezTo>
                  <a:pt x="131090" y="160309"/>
                  <a:pt x="128131" y="157351"/>
                  <a:pt x="128131" y="153701"/>
                </a:cubicBezTo>
                <a:moveTo>
                  <a:pt x="141348" y="153701"/>
                </a:moveTo>
                <a:cubicBezTo>
                  <a:pt x="141348" y="157351"/>
                  <a:pt x="138389" y="160309"/>
                  <a:pt x="134739" y="16030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5" name="Rounded Rectangle 44"/>
          <p:cNvSpPr/>
          <p:nvPr/>
        </p:nvSpPr>
        <p:spPr>
          <a:xfrm>
            <a:off x="2521806" y="3626369"/>
            <a:ext cx="397551" cy="399803"/>
          </a:xfrm>
          <a:custGeom>
            <a:avLst/>
            <a:gdLst/>
            <a:ahLst/>
            <a:cxnLst/>
            <a:rect l="0" t="0" r="0" b="0"/>
            <a:pathLst>
              <a:path w="397551" h="399803">
                <a:moveTo>
                  <a:pt x="188905" y="350209"/>
                </a:moveTo>
                <a:cubicBezTo>
                  <a:pt x="98584" y="350209"/>
                  <a:pt x="25365" y="276990"/>
                  <a:pt x="25365" y="186669"/>
                </a:cubicBezTo>
                <a:cubicBezTo>
                  <a:pt x="25365" y="96348"/>
                  <a:pt x="98584" y="23129"/>
                  <a:pt x="188905" y="23129"/>
                </a:cubicBezTo>
                <a:cubicBezTo>
                  <a:pt x="279226" y="23129"/>
                  <a:pt x="352445" y="96348"/>
                  <a:pt x="352445" y="186669"/>
                </a:cubicBezTo>
                <a:cubicBezTo>
                  <a:pt x="352445" y="276990"/>
                  <a:pt x="279226" y="350209"/>
                  <a:pt x="188905" y="350209"/>
                </a:cubicBezTo>
                <a:close/>
                <a:moveTo>
                  <a:pt x="0" y="0"/>
                </a:moveTo>
                <a:moveTo>
                  <a:pt x="302056" y="304327"/>
                </a:moveTo>
                <a:lnTo>
                  <a:pt x="397551" y="399803"/>
                </a:lnTo>
                <a:moveTo>
                  <a:pt x="287137" y="186623"/>
                </a:moveTo>
                <a:cubicBezTo>
                  <a:pt x="238182" y="176781"/>
                  <a:pt x="198775" y="136887"/>
                  <a:pt x="188919" y="86665"/>
                </a:cubicBezTo>
                <a:cubicBezTo>
                  <a:pt x="179063" y="136887"/>
                  <a:pt x="139648" y="176781"/>
                  <a:pt x="90692" y="186623"/>
                </a:cubicBezTo>
                <a:moveTo>
                  <a:pt x="90692" y="186679"/>
                </a:moveTo>
                <a:cubicBezTo>
                  <a:pt x="139648" y="196521"/>
                  <a:pt x="179052" y="236415"/>
                  <a:pt x="188910" y="286636"/>
                </a:cubicBezTo>
                <a:cubicBezTo>
                  <a:pt x="198766" y="236415"/>
                  <a:pt x="238182" y="196521"/>
                  <a:pt x="287137" y="18667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6" name="Rounded Rectangle 45"/>
          <p:cNvSpPr/>
          <p:nvPr/>
        </p:nvSpPr>
        <p:spPr>
          <a:xfrm>
            <a:off x="3367675" y="3626369"/>
            <a:ext cx="404972" cy="409192"/>
          </a:xfrm>
          <a:custGeom>
            <a:avLst/>
            <a:gdLst/>
            <a:ahLst/>
            <a:cxnLst/>
            <a:rect l="0" t="0" r="0" b="0"/>
            <a:pathLst>
              <a:path w="404972" h="409192">
                <a:moveTo>
                  <a:pt x="295719" y="397593"/>
                </a:moveTo>
                <a:cubicBezTo>
                  <a:pt x="296614" y="400282"/>
                  <a:pt x="296162" y="403237"/>
                  <a:pt x="294503" y="405535"/>
                </a:cubicBezTo>
                <a:cubicBezTo>
                  <a:pt x="292845" y="407832"/>
                  <a:pt x="290182" y="409192"/>
                  <a:pt x="287348" y="409189"/>
                </a:cubicBezTo>
                <a:lnTo>
                  <a:pt x="135585" y="409189"/>
                </a:lnTo>
                <a:cubicBezTo>
                  <a:pt x="132751" y="409192"/>
                  <a:pt x="130089" y="407832"/>
                  <a:pt x="128430" y="405535"/>
                </a:cubicBezTo>
                <a:cubicBezTo>
                  <a:pt x="126771" y="403237"/>
                  <a:pt x="126319" y="400282"/>
                  <a:pt x="127215" y="397593"/>
                </a:cubicBezTo>
                <a:lnTo>
                  <a:pt x="135409" y="373045"/>
                </a:lnTo>
                <a:cubicBezTo>
                  <a:pt x="138737" y="363063"/>
                  <a:pt x="148077" y="356327"/>
                  <a:pt x="158600" y="356322"/>
                </a:cubicBezTo>
                <a:lnTo>
                  <a:pt x="264334" y="356322"/>
                </a:lnTo>
                <a:cubicBezTo>
                  <a:pt x="274856" y="356327"/>
                  <a:pt x="284196" y="363063"/>
                  <a:pt x="287524" y="373045"/>
                </a:cubicBezTo>
                <a:close/>
                <a:moveTo>
                  <a:pt x="246711" y="356322"/>
                </a:moveTo>
                <a:lnTo>
                  <a:pt x="176222" y="356322"/>
                </a:lnTo>
                <a:lnTo>
                  <a:pt x="176222" y="338700"/>
                </a:lnTo>
                <a:cubicBezTo>
                  <a:pt x="176222" y="319234"/>
                  <a:pt x="192002" y="303455"/>
                  <a:pt x="211467" y="303455"/>
                </a:cubicBezTo>
                <a:cubicBezTo>
                  <a:pt x="230932" y="303455"/>
                  <a:pt x="246711" y="319234"/>
                  <a:pt x="246711" y="338700"/>
                </a:cubicBezTo>
                <a:close/>
                <a:moveTo>
                  <a:pt x="0" y="0"/>
                </a:moveTo>
                <a:moveTo>
                  <a:pt x="211467" y="303455"/>
                </a:moveTo>
                <a:lnTo>
                  <a:pt x="211467" y="91988"/>
                </a:lnTo>
                <a:moveTo>
                  <a:pt x="237900" y="65554"/>
                </a:moveTo>
                <a:cubicBezTo>
                  <a:pt x="237900" y="80153"/>
                  <a:pt x="226065" y="91988"/>
                  <a:pt x="211467" y="91988"/>
                </a:cubicBezTo>
                <a:cubicBezTo>
                  <a:pt x="196868" y="91988"/>
                  <a:pt x="185033" y="80153"/>
                  <a:pt x="185033" y="65554"/>
                </a:cubicBezTo>
                <a:cubicBezTo>
                  <a:pt x="188784" y="49008"/>
                  <a:pt x="195061" y="33139"/>
                  <a:pt x="203642" y="18503"/>
                </a:cubicBezTo>
                <a:cubicBezTo>
                  <a:pt x="205156" y="15579"/>
                  <a:pt x="208174" y="13743"/>
                  <a:pt x="211467" y="13743"/>
                </a:cubicBezTo>
                <a:cubicBezTo>
                  <a:pt x="214759" y="13743"/>
                  <a:pt x="217777" y="15579"/>
                  <a:pt x="219291" y="18503"/>
                </a:cubicBezTo>
                <a:cubicBezTo>
                  <a:pt x="227884" y="33133"/>
                  <a:pt x="234161" y="49005"/>
                  <a:pt x="237900" y="65554"/>
                </a:cubicBezTo>
                <a:close/>
                <a:moveTo>
                  <a:pt x="0" y="0"/>
                </a:moveTo>
                <a:moveTo>
                  <a:pt x="52866" y="127232"/>
                </a:moveTo>
                <a:lnTo>
                  <a:pt x="370067" y="127232"/>
                </a:lnTo>
                <a:moveTo>
                  <a:pt x="0" y="0"/>
                </a:moveTo>
                <a:moveTo>
                  <a:pt x="88111" y="215344"/>
                </a:moveTo>
                <a:lnTo>
                  <a:pt x="88111" y="127232"/>
                </a:lnTo>
                <a:moveTo>
                  <a:pt x="149154" y="215344"/>
                </a:moveTo>
                <a:cubicBezTo>
                  <a:pt x="151725" y="215318"/>
                  <a:pt x="154179" y="216416"/>
                  <a:pt x="155873" y="218350"/>
                </a:cubicBezTo>
                <a:cubicBezTo>
                  <a:pt x="157566" y="220284"/>
                  <a:pt x="158331" y="222861"/>
                  <a:pt x="157966" y="225406"/>
                </a:cubicBezTo>
                <a:cubicBezTo>
                  <a:pt x="153016" y="260144"/>
                  <a:pt x="123270" y="285951"/>
                  <a:pt x="88181" y="285951"/>
                </a:cubicBezTo>
                <a:cubicBezTo>
                  <a:pt x="53093" y="285951"/>
                  <a:pt x="23347" y="260144"/>
                  <a:pt x="18397" y="225406"/>
                </a:cubicBezTo>
                <a:cubicBezTo>
                  <a:pt x="18032" y="222861"/>
                  <a:pt x="18796" y="220284"/>
                  <a:pt x="20490" y="218350"/>
                </a:cubicBezTo>
                <a:cubicBezTo>
                  <a:pt x="22184" y="216416"/>
                  <a:pt x="24638" y="215318"/>
                  <a:pt x="27208" y="215344"/>
                </a:cubicBezTo>
                <a:close/>
                <a:moveTo>
                  <a:pt x="0" y="0"/>
                </a:moveTo>
                <a:moveTo>
                  <a:pt x="334823" y="215344"/>
                </a:moveTo>
                <a:lnTo>
                  <a:pt x="334823" y="127232"/>
                </a:lnTo>
                <a:moveTo>
                  <a:pt x="395796" y="215291"/>
                </a:moveTo>
                <a:cubicBezTo>
                  <a:pt x="398366" y="215265"/>
                  <a:pt x="400820" y="216363"/>
                  <a:pt x="402514" y="218297"/>
                </a:cubicBezTo>
                <a:cubicBezTo>
                  <a:pt x="404208" y="220231"/>
                  <a:pt x="404972" y="222808"/>
                  <a:pt x="404607" y="225353"/>
                </a:cubicBezTo>
                <a:cubicBezTo>
                  <a:pt x="399529" y="260986"/>
                  <a:pt x="368420" y="287070"/>
                  <a:pt x="332448" y="285857"/>
                </a:cubicBezTo>
                <a:cubicBezTo>
                  <a:pt x="296475" y="284645"/>
                  <a:pt x="267194" y="256525"/>
                  <a:pt x="264527" y="220630"/>
                </a:cubicBezTo>
                <a:cubicBezTo>
                  <a:pt x="264445" y="219263"/>
                  <a:pt x="264929" y="217921"/>
                  <a:pt x="265866" y="216921"/>
                </a:cubicBezTo>
                <a:cubicBezTo>
                  <a:pt x="266802" y="215921"/>
                  <a:pt x="268109" y="215351"/>
                  <a:pt x="269479" y="215344"/>
                </a:cubicBezTo>
                <a:close/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7" name="Rounded Rectangle 46"/>
          <p:cNvSpPr/>
          <p:nvPr/>
        </p:nvSpPr>
        <p:spPr>
          <a:xfrm>
            <a:off x="4222355" y="3637617"/>
            <a:ext cx="405312" cy="400425"/>
          </a:xfrm>
          <a:custGeom>
            <a:avLst/>
            <a:gdLst/>
            <a:ahLst/>
            <a:cxnLst/>
            <a:rect l="0" t="0" r="0" b="0"/>
            <a:pathLst>
              <a:path w="405312" h="400425">
                <a:moveTo>
                  <a:pt x="0" y="290410"/>
                </a:moveTo>
                <a:cubicBezTo>
                  <a:pt x="0" y="264297"/>
                  <a:pt x="21168" y="243129"/>
                  <a:pt x="47280" y="243129"/>
                </a:cubicBezTo>
                <a:cubicBezTo>
                  <a:pt x="73392" y="243129"/>
                  <a:pt x="94561" y="264297"/>
                  <a:pt x="94561" y="290410"/>
                </a:cubicBezTo>
                <a:cubicBezTo>
                  <a:pt x="94561" y="316522"/>
                  <a:pt x="73392" y="337690"/>
                  <a:pt x="47280" y="337690"/>
                </a:cubicBezTo>
                <a:cubicBezTo>
                  <a:pt x="21168" y="337690"/>
                  <a:pt x="0" y="316522"/>
                  <a:pt x="0" y="290410"/>
                </a:cubicBezTo>
                <a:moveTo>
                  <a:pt x="0" y="366432"/>
                </a:moveTo>
                <a:cubicBezTo>
                  <a:pt x="19977" y="352075"/>
                  <a:pt x="45392" y="347567"/>
                  <a:pt x="69088" y="354177"/>
                </a:cubicBezTo>
                <a:cubicBezTo>
                  <a:pt x="92785" y="360787"/>
                  <a:pt x="112197" y="377801"/>
                  <a:pt x="121857" y="400425"/>
                </a:cubicBezTo>
                <a:moveTo>
                  <a:pt x="310751" y="290410"/>
                </a:moveTo>
                <a:cubicBezTo>
                  <a:pt x="310751" y="264297"/>
                  <a:pt x="331919" y="243129"/>
                  <a:pt x="358031" y="243129"/>
                </a:cubicBezTo>
                <a:cubicBezTo>
                  <a:pt x="384143" y="243129"/>
                  <a:pt x="405312" y="264297"/>
                  <a:pt x="405312" y="290410"/>
                </a:cubicBezTo>
                <a:cubicBezTo>
                  <a:pt x="405312" y="316522"/>
                  <a:pt x="384143" y="337690"/>
                  <a:pt x="358031" y="337690"/>
                </a:cubicBezTo>
                <a:cubicBezTo>
                  <a:pt x="331919" y="337690"/>
                  <a:pt x="310751" y="316522"/>
                  <a:pt x="310751" y="290410"/>
                </a:cubicBezTo>
                <a:moveTo>
                  <a:pt x="283454" y="400425"/>
                </a:moveTo>
                <a:cubicBezTo>
                  <a:pt x="293114" y="377801"/>
                  <a:pt x="312527" y="360787"/>
                  <a:pt x="336223" y="354177"/>
                </a:cubicBezTo>
                <a:cubicBezTo>
                  <a:pt x="359919" y="347567"/>
                  <a:pt x="385335" y="352075"/>
                  <a:pt x="405312" y="366432"/>
                </a:cubicBezTo>
                <a:moveTo>
                  <a:pt x="141859" y="276893"/>
                </a:moveTo>
                <a:cubicBezTo>
                  <a:pt x="141850" y="243310"/>
                  <a:pt x="169072" y="216081"/>
                  <a:pt x="202656" y="216081"/>
                </a:cubicBezTo>
                <a:cubicBezTo>
                  <a:pt x="236239" y="216081"/>
                  <a:pt x="263461" y="243310"/>
                  <a:pt x="263452" y="276893"/>
                </a:cubicBezTo>
                <a:cubicBezTo>
                  <a:pt x="263461" y="310477"/>
                  <a:pt x="236239" y="337706"/>
                  <a:pt x="202656" y="337706"/>
                </a:cubicBezTo>
                <a:cubicBezTo>
                  <a:pt x="169072" y="337706"/>
                  <a:pt x="141850" y="310477"/>
                  <a:pt x="141859" y="276893"/>
                </a:cubicBezTo>
                <a:moveTo>
                  <a:pt x="121857" y="400425"/>
                </a:moveTo>
                <a:cubicBezTo>
                  <a:pt x="142563" y="377679"/>
                  <a:pt x="171897" y="364713"/>
                  <a:pt x="202656" y="364713"/>
                </a:cubicBezTo>
                <a:cubicBezTo>
                  <a:pt x="233414" y="364713"/>
                  <a:pt x="262749" y="377679"/>
                  <a:pt x="283454" y="400425"/>
                </a:cubicBezTo>
                <a:moveTo>
                  <a:pt x="175641" y="121606"/>
                </a:moveTo>
                <a:cubicBezTo>
                  <a:pt x="175641" y="136526"/>
                  <a:pt x="187736" y="148621"/>
                  <a:pt x="202656" y="148621"/>
                </a:cubicBezTo>
                <a:cubicBezTo>
                  <a:pt x="217576" y="148621"/>
                  <a:pt x="229671" y="136526"/>
                  <a:pt x="229671" y="121606"/>
                </a:cubicBezTo>
                <a:cubicBezTo>
                  <a:pt x="229671" y="106686"/>
                  <a:pt x="217575" y="94591"/>
                  <a:pt x="202656" y="94591"/>
                </a:cubicBezTo>
                <a:cubicBezTo>
                  <a:pt x="187736" y="94591"/>
                  <a:pt x="175641" y="106686"/>
                  <a:pt x="175641" y="121606"/>
                </a:cubicBezTo>
                <a:moveTo>
                  <a:pt x="150599" y="187689"/>
                </a:moveTo>
                <a:lnTo>
                  <a:pt x="124060" y="193840"/>
                </a:lnTo>
                <a:cubicBezTo>
                  <a:pt x="113751" y="196145"/>
                  <a:pt x="103141" y="191470"/>
                  <a:pt x="97886" y="182306"/>
                </a:cubicBezTo>
                <a:cubicBezTo>
                  <a:pt x="92631" y="173142"/>
                  <a:pt x="93954" y="161623"/>
                  <a:pt x="101151" y="153890"/>
                </a:cubicBezTo>
                <a:lnTo>
                  <a:pt x="119672" y="133871"/>
                </a:lnTo>
                <a:cubicBezTo>
                  <a:pt x="126087" y="126945"/>
                  <a:pt x="126087" y="116249"/>
                  <a:pt x="119672" y="109323"/>
                </a:cubicBezTo>
                <a:lnTo>
                  <a:pt x="101116" y="89322"/>
                </a:lnTo>
                <a:cubicBezTo>
                  <a:pt x="93930" y="81583"/>
                  <a:pt x="92612" y="70071"/>
                  <a:pt x="97864" y="60908"/>
                </a:cubicBezTo>
                <a:cubicBezTo>
                  <a:pt x="103116" y="51746"/>
                  <a:pt x="113716" y="47065"/>
                  <a:pt x="124025" y="49355"/>
                </a:cubicBezTo>
                <a:lnTo>
                  <a:pt x="150564" y="55505"/>
                </a:lnTo>
                <a:cubicBezTo>
                  <a:pt x="159762" y="57607"/>
                  <a:pt x="169014" y="52211"/>
                  <a:pt x="171711" y="43169"/>
                </a:cubicBezTo>
                <a:lnTo>
                  <a:pt x="179747" y="17071"/>
                </a:lnTo>
                <a:cubicBezTo>
                  <a:pt x="182791" y="6937"/>
                  <a:pt x="192119" y="0"/>
                  <a:pt x="202700" y="0"/>
                </a:cubicBezTo>
                <a:cubicBezTo>
                  <a:pt x="213280" y="0"/>
                  <a:pt x="222609" y="6938"/>
                  <a:pt x="225653" y="17071"/>
                </a:cubicBezTo>
                <a:lnTo>
                  <a:pt x="233618" y="43240"/>
                </a:lnTo>
                <a:cubicBezTo>
                  <a:pt x="236315" y="52281"/>
                  <a:pt x="245567" y="57678"/>
                  <a:pt x="254765" y="55575"/>
                </a:cubicBezTo>
                <a:lnTo>
                  <a:pt x="281198" y="49425"/>
                </a:lnTo>
                <a:cubicBezTo>
                  <a:pt x="291507" y="47135"/>
                  <a:pt x="302108" y="51817"/>
                  <a:pt x="307359" y="60979"/>
                </a:cubicBezTo>
                <a:cubicBezTo>
                  <a:pt x="312611" y="70141"/>
                  <a:pt x="311293" y="81654"/>
                  <a:pt x="304107" y="89393"/>
                </a:cubicBezTo>
                <a:lnTo>
                  <a:pt x="285621" y="109323"/>
                </a:lnTo>
                <a:cubicBezTo>
                  <a:pt x="279224" y="116255"/>
                  <a:pt x="279224" y="126939"/>
                  <a:pt x="285621" y="133871"/>
                </a:cubicBezTo>
                <a:lnTo>
                  <a:pt x="304195" y="153890"/>
                </a:lnTo>
                <a:cubicBezTo>
                  <a:pt x="311392" y="161623"/>
                  <a:pt x="312716" y="173142"/>
                  <a:pt x="307461" y="182306"/>
                </a:cubicBezTo>
                <a:cubicBezTo>
                  <a:pt x="302205" y="191470"/>
                  <a:pt x="291596" y="196145"/>
                  <a:pt x="281286" y="193840"/>
                </a:cubicBezTo>
                <a:lnTo>
                  <a:pt x="254853" y="187690"/>
                </a:lnTo>
                <a:moveTo>
                  <a:pt x="155075" y="238988"/>
                </a:moveTo>
                <a:cubicBezTo>
                  <a:pt x="184912" y="265193"/>
                  <a:pt x="223771" y="278767"/>
                  <a:pt x="263435" y="276841"/>
                </a:cubicBezTo>
                <a:moveTo>
                  <a:pt x="10150" y="261227"/>
                </a:moveTo>
                <a:cubicBezTo>
                  <a:pt x="33486" y="281462"/>
                  <a:pt x="63728" y="291915"/>
                  <a:pt x="94578" y="290410"/>
                </a:cubicBezTo>
                <a:moveTo>
                  <a:pt x="320883" y="261227"/>
                </a:moveTo>
                <a:cubicBezTo>
                  <a:pt x="344220" y="281462"/>
                  <a:pt x="374461" y="291915"/>
                  <a:pt x="405312" y="290410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8" name="Rounded Rectangle 47"/>
          <p:cNvSpPr/>
          <p:nvPr/>
        </p:nvSpPr>
        <p:spPr>
          <a:xfrm>
            <a:off x="5068224" y="3630123"/>
            <a:ext cx="405312" cy="410369"/>
          </a:xfrm>
          <a:custGeom>
            <a:avLst/>
            <a:gdLst/>
            <a:ahLst/>
            <a:cxnLst/>
            <a:rect l="0" t="0" r="0" b="0"/>
            <a:pathLst>
              <a:path w="405312" h="410369">
                <a:moveTo>
                  <a:pt x="149789" y="216771"/>
                </a:moveTo>
                <a:lnTo>
                  <a:pt x="149789" y="188716"/>
                </a:lnTo>
                <a:cubicBezTo>
                  <a:pt x="149789" y="158107"/>
                  <a:pt x="158247" y="137330"/>
                  <a:pt x="171358" y="129788"/>
                </a:cubicBezTo>
                <a:moveTo>
                  <a:pt x="171376" y="129788"/>
                </a:moveTo>
                <a:cubicBezTo>
                  <a:pt x="171376" y="129788"/>
                  <a:pt x="124889" y="0"/>
                  <a:pt x="284035" y="5216"/>
                </a:cubicBezTo>
                <a:cubicBezTo>
                  <a:pt x="240632" y="40302"/>
                  <a:pt x="275030" y="147797"/>
                  <a:pt x="171376" y="129788"/>
                </a:cubicBezTo>
                <a:close/>
                <a:moveTo>
                  <a:pt x="155727" y="150476"/>
                </a:moveTo>
                <a:cubicBezTo>
                  <a:pt x="46998" y="182143"/>
                  <a:pt x="59052" y="92199"/>
                  <a:pt x="2079" y="55051"/>
                </a:cubicBezTo>
                <a:cubicBezTo>
                  <a:pt x="68533" y="34803"/>
                  <a:pt x="109363" y="60655"/>
                  <a:pt x="125629" y="74753"/>
                </a:cubicBezTo>
                <a:moveTo>
                  <a:pt x="405312" y="151322"/>
                </a:moveTo>
                <a:lnTo>
                  <a:pt x="299807" y="286150"/>
                </a:lnTo>
                <a:cubicBezTo>
                  <a:pt x="293568" y="294122"/>
                  <a:pt x="284202" y="299026"/>
                  <a:pt x="274096" y="299613"/>
                </a:cubicBezTo>
                <a:lnTo>
                  <a:pt x="125911" y="308248"/>
                </a:lnTo>
                <a:cubicBezTo>
                  <a:pt x="118340" y="308720"/>
                  <a:pt x="111555" y="303604"/>
                  <a:pt x="109927" y="296195"/>
                </a:cubicBezTo>
                <a:lnTo>
                  <a:pt x="109927" y="296195"/>
                </a:lnTo>
                <a:cubicBezTo>
                  <a:pt x="108215" y="288384"/>
                  <a:pt x="112773" y="280563"/>
                  <a:pt x="120412" y="278202"/>
                </a:cubicBezTo>
                <a:lnTo>
                  <a:pt x="240543" y="238094"/>
                </a:lnTo>
                <a:lnTo>
                  <a:pt x="380641" y="25129"/>
                </a:lnTo>
                <a:moveTo>
                  <a:pt x="149665" y="348691"/>
                </a:moveTo>
                <a:lnTo>
                  <a:pt x="149665" y="410369"/>
                </a:lnTo>
                <a:moveTo>
                  <a:pt x="0" y="366314"/>
                </a:moveTo>
                <a:lnTo>
                  <a:pt x="96922" y="366314"/>
                </a:lnTo>
                <a:moveTo>
                  <a:pt x="403179" y="366314"/>
                </a:moveTo>
                <a:lnTo>
                  <a:pt x="200523" y="366314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9" name="Rounded Rectangle 48"/>
          <p:cNvSpPr/>
          <p:nvPr/>
        </p:nvSpPr>
        <p:spPr>
          <a:xfrm>
            <a:off x="6751151" y="3626369"/>
            <a:ext cx="409717" cy="409717"/>
          </a:xfrm>
          <a:custGeom>
            <a:avLst/>
            <a:gdLst/>
            <a:ahLst/>
            <a:cxnLst/>
            <a:rect l="0" t="0" r="0" b="0"/>
            <a:pathLst>
              <a:path w="409717" h="409717">
                <a:moveTo>
                  <a:pt x="126879" y="228208"/>
                </a:moveTo>
                <a:cubicBezTo>
                  <a:pt x="126879" y="182390"/>
                  <a:pt x="165648" y="143621"/>
                  <a:pt x="211467" y="143621"/>
                </a:cubicBezTo>
                <a:cubicBezTo>
                  <a:pt x="257285" y="143621"/>
                  <a:pt x="296054" y="182390"/>
                  <a:pt x="296054" y="228208"/>
                </a:cubicBezTo>
                <a:cubicBezTo>
                  <a:pt x="296054" y="251117"/>
                  <a:pt x="287242" y="272264"/>
                  <a:pt x="271382" y="288124"/>
                </a:cubicBezTo>
                <a:cubicBezTo>
                  <a:pt x="257285" y="302221"/>
                  <a:pt x="248474" y="321606"/>
                  <a:pt x="248474" y="342753"/>
                </a:cubicBezTo>
                <a:lnTo>
                  <a:pt x="248474" y="360375"/>
                </a:lnTo>
                <a:cubicBezTo>
                  <a:pt x="248474" y="377997"/>
                  <a:pt x="234376" y="392095"/>
                  <a:pt x="216753" y="392095"/>
                </a:cubicBezTo>
                <a:lnTo>
                  <a:pt x="206180" y="392095"/>
                </a:lnTo>
                <a:cubicBezTo>
                  <a:pt x="188558" y="392095"/>
                  <a:pt x="174460" y="377997"/>
                  <a:pt x="174460" y="360375"/>
                </a:cubicBezTo>
                <a:lnTo>
                  <a:pt x="174460" y="342753"/>
                </a:lnTo>
                <a:cubicBezTo>
                  <a:pt x="174460" y="321606"/>
                  <a:pt x="165648" y="302221"/>
                  <a:pt x="151551" y="288124"/>
                </a:cubicBezTo>
                <a:cubicBezTo>
                  <a:pt x="135691" y="272264"/>
                  <a:pt x="126879" y="251117"/>
                  <a:pt x="126879" y="228208"/>
                </a:cubicBezTo>
                <a:close/>
                <a:moveTo>
                  <a:pt x="211467" y="392095"/>
                </a:moveTo>
                <a:lnTo>
                  <a:pt x="211467" y="409717"/>
                </a:lnTo>
                <a:moveTo>
                  <a:pt x="249739" y="328655"/>
                </a:moveTo>
                <a:lnTo>
                  <a:pt x="172986" y="328655"/>
                </a:lnTo>
                <a:moveTo>
                  <a:pt x="339228" y="271382"/>
                </a:moveTo>
                <a:cubicBezTo>
                  <a:pt x="339228" y="251919"/>
                  <a:pt x="355007" y="236138"/>
                  <a:pt x="374473" y="236138"/>
                </a:cubicBezTo>
                <a:cubicBezTo>
                  <a:pt x="393937" y="236138"/>
                  <a:pt x="409717" y="251919"/>
                  <a:pt x="409717" y="271382"/>
                </a:cubicBezTo>
                <a:cubicBezTo>
                  <a:pt x="409717" y="290848"/>
                  <a:pt x="393937" y="306627"/>
                  <a:pt x="374473" y="306627"/>
                </a:cubicBezTo>
                <a:cubicBezTo>
                  <a:pt x="355007" y="306627"/>
                  <a:pt x="339228" y="290848"/>
                  <a:pt x="339228" y="271382"/>
                </a:cubicBezTo>
                <a:close/>
                <a:moveTo>
                  <a:pt x="43175" y="180628"/>
                </a:moveTo>
                <a:cubicBezTo>
                  <a:pt x="43175" y="88992"/>
                  <a:pt x="118951" y="13216"/>
                  <a:pt x="210586" y="13216"/>
                </a:cubicBezTo>
                <a:cubicBezTo>
                  <a:pt x="302221" y="13216"/>
                  <a:pt x="377997" y="88992"/>
                  <a:pt x="377997" y="180628"/>
                </a:cubicBezTo>
                <a:moveTo>
                  <a:pt x="0" y="0"/>
                </a:moveTo>
                <a:moveTo>
                  <a:pt x="369186" y="59036"/>
                </a:moveTo>
                <a:lnTo>
                  <a:pt x="319844" y="108378"/>
                </a:lnTo>
                <a:moveTo>
                  <a:pt x="43175" y="266098"/>
                </a:moveTo>
                <a:cubicBezTo>
                  <a:pt x="46094" y="266098"/>
                  <a:pt x="48461" y="268464"/>
                  <a:pt x="48461" y="271384"/>
                </a:cubicBezTo>
                <a:cubicBezTo>
                  <a:pt x="48461" y="274304"/>
                  <a:pt x="46094" y="276671"/>
                  <a:pt x="43175" y="276671"/>
                </a:cubicBezTo>
                <a:moveTo>
                  <a:pt x="43175" y="276671"/>
                </a:moveTo>
                <a:cubicBezTo>
                  <a:pt x="40255" y="276671"/>
                  <a:pt x="37888" y="274304"/>
                  <a:pt x="37888" y="271384"/>
                </a:cubicBezTo>
                <a:cubicBezTo>
                  <a:pt x="37888" y="268464"/>
                  <a:pt x="40255" y="266098"/>
                  <a:pt x="43175" y="266098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0" name="Rounded Rectangle 49"/>
          <p:cNvSpPr/>
          <p:nvPr/>
        </p:nvSpPr>
        <p:spPr>
          <a:xfrm>
            <a:off x="5931716" y="3611919"/>
            <a:ext cx="370067" cy="428573"/>
          </a:xfrm>
          <a:custGeom>
            <a:avLst/>
            <a:gdLst/>
            <a:ahLst/>
            <a:cxnLst/>
            <a:rect l="0" t="0" r="0" b="0"/>
            <a:pathLst>
              <a:path w="370067" h="428573">
                <a:moveTo>
                  <a:pt x="96922" y="71370"/>
                </a:moveTo>
                <a:cubicBezTo>
                  <a:pt x="96922" y="17269"/>
                  <a:pt x="168997" y="0"/>
                  <a:pt x="185033" y="66788"/>
                </a:cubicBezTo>
                <a:cubicBezTo>
                  <a:pt x="201070" y="1762"/>
                  <a:pt x="273145" y="18150"/>
                  <a:pt x="273145" y="72251"/>
                </a:cubicBezTo>
                <a:cubicBezTo>
                  <a:pt x="273145" y="111372"/>
                  <a:pt x="209352" y="163358"/>
                  <a:pt x="190320" y="177984"/>
                </a:cubicBezTo>
                <a:cubicBezTo>
                  <a:pt x="187168" y="180277"/>
                  <a:pt x="182898" y="180277"/>
                  <a:pt x="179747" y="177984"/>
                </a:cubicBezTo>
                <a:cubicBezTo>
                  <a:pt x="160715" y="163358"/>
                  <a:pt x="96922" y="111372"/>
                  <a:pt x="96922" y="71370"/>
                </a:cubicBezTo>
                <a:close/>
                <a:moveTo>
                  <a:pt x="246711" y="234728"/>
                </a:moveTo>
                <a:cubicBezTo>
                  <a:pt x="246711" y="205531"/>
                  <a:pt x="270381" y="181861"/>
                  <a:pt x="299578" y="181861"/>
                </a:cubicBezTo>
                <a:cubicBezTo>
                  <a:pt x="328776" y="181861"/>
                  <a:pt x="352445" y="205531"/>
                  <a:pt x="352445" y="234728"/>
                </a:cubicBezTo>
                <a:cubicBezTo>
                  <a:pt x="352445" y="263926"/>
                  <a:pt x="328776" y="287595"/>
                  <a:pt x="299578" y="287595"/>
                </a:cubicBezTo>
                <a:cubicBezTo>
                  <a:pt x="270381" y="287595"/>
                  <a:pt x="246711" y="263926"/>
                  <a:pt x="246711" y="234728"/>
                </a:cubicBezTo>
                <a:moveTo>
                  <a:pt x="353150" y="243539"/>
                </a:moveTo>
                <a:cubicBezTo>
                  <a:pt x="332876" y="243469"/>
                  <a:pt x="313613" y="234673"/>
                  <a:pt x="300283" y="219397"/>
                </a:cubicBezTo>
                <a:cubicBezTo>
                  <a:pt x="286953" y="234673"/>
                  <a:pt x="267690" y="243469"/>
                  <a:pt x="247416" y="243539"/>
                </a:cubicBezTo>
                <a:moveTo>
                  <a:pt x="229089" y="428573"/>
                </a:moveTo>
                <a:lnTo>
                  <a:pt x="245654" y="357027"/>
                </a:lnTo>
                <a:cubicBezTo>
                  <a:pt x="251436" y="331905"/>
                  <a:pt x="273799" y="314104"/>
                  <a:pt x="299578" y="314104"/>
                </a:cubicBezTo>
                <a:cubicBezTo>
                  <a:pt x="325357" y="314104"/>
                  <a:pt x="347720" y="331905"/>
                  <a:pt x="353502" y="357027"/>
                </a:cubicBezTo>
                <a:lnTo>
                  <a:pt x="370067" y="428573"/>
                </a:lnTo>
                <a:moveTo>
                  <a:pt x="266096" y="325307"/>
                </a:moveTo>
                <a:lnTo>
                  <a:pt x="299578" y="375706"/>
                </a:lnTo>
                <a:lnTo>
                  <a:pt x="333060" y="325307"/>
                </a:lnTo>
                <a:moveTo>
                  <a:pt x="17622" y="234728"/>
                </a:moveTo>
                <a:cubicBezTo>
                  <a:pt x="17622" y="205531"/>
                  <a:pt x="41291" y="181861"/>
                  <a:pt x="70489" y="181861"/>
                </a:cubicBezTo>
                <a:cubicBezTo>
                  <a:pt x="99686" y="181861"/>
                  <a:pt x="123355" y="205531"/>
                  <a:pt x="123355" y="234728"/>
                </a:cubicBezTo>
                <a:cubicBezTo>
                  <a:pt x="123355" y="263926"/>
                  <a:pt x="99686" y="287595"/>
                  <a:pt x="70489" y="287595"/>
                </a:cubicBezTo>
                <a:cubicBezTo>
                  <a:pt x="41291" y="287595"/>
                  <a:pt x="17622" y="263926"/>
                  <a:pt x="17622" y="234728"/>
                </a:cubicBezTo>
                <a:moveTo>
                  <a:pt x="124060" y="243539"/>
                </a:moveTo>
                <a:cubicBezTo>
                  <a:pt x="103786" y="243469"/>
                  <a:pt x="84524" y="234673"/>
                  <a:pt x="71193" y="219397"/>
                </a:cubicBezTo>
                <a:cubicBezTo>
                  <a:pt x="57863" y="234673"/>
                  <a:pt x="38601" y="243469"/>
                  <a:pt x="18327" y="243539"/>
                </a:cubicBezTo>
                <a:moveTo>
                  <a:pt x="0" y="428573"/>
                </a:moveTo>
                <a:lnTo>
                  <a:pt x="16564" y="357027"/>
                </a:lnTo>
                <a:cubicBezTo>
                  <a:pt x="22346" y="331905"/>
                  <a:pt x="44710" y="314104"/>
                  <a:pt x="70489" y="314104"/>
                </a:cubicBezTo>
                <a:cubicBezTo>
                  <a:pt x="96267" y="314104"/>
                  <a:pt x="118631" y="331905"/>
                  <a:pt x="124413" y="357027"/>
                </a:cubicBezTo>
                <a:lnTo>
                  <a:pt x="140978" y="428573"/>
                </a:lnTo>
                <a:moveTo>
                  <a:pt x="37006" y="325307"/>
                </a:moveTo>
                <a:lnTo>
                  <a:pt x="70489" y="375706"/>
                </a:lnTo>
                <a:lnTo>
                  <a:pt x="103971" y="325307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