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96-1225-B83A-3371-913354F7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833F-2939-D676-97D9-470A448F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10B-7B86-7563-E152-A084CE1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4B5B-67B0-C6F2-77A7-84D195E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EC0-2869-B4BA-421C-6B31E3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5BE-1F39-03F7-EDD2-5DDB3756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3715-C0CB-DBB2-7D9B-0F8D32AB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0F43-6844-B384-0F38-FACCAEE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98EE-4159-9674-B9A2-61199F6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613-D626-51E8-6ECB-F76AF71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E4EB-0262-9063-3F5A-54C7AB84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E75C-33C2-9E60-23C9-D4CE0960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5CF4-E11D-C665-659D-46362FE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FF5B-31A2-2328-B787-3E117BE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2B5-070B-E8F9-B7EC-8890C7D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F42-0A90-A728-EF88-DFAD3C6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B86-1454-1AA2-1129-EE8743BD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8F4A-5B25-F0FB-2A37-8CF4E45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1AAB-CF80-E63C-1088-5170A4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EAC6-3903-D08A-BC53-0C16B657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0CF2-3422-7562-9E71-EF0A7DB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4753-2BB5-12E4-2A91-A2F380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0C3F-506E-729A-CB5A-A60226C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5413-54BA-B341-EF73-9FF6EF6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421C-4CE6-EDE5-859E-3523F29E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B5-AB2B-D28E-8BAF-7650D03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47C-A661-0CBC-46FF-9490D59A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0F83-9432-1AF2-81DA-C47FCF86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7843-36D7-A736-7956-BE70FE9F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BE3-8780-4B39-6915-FA49992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5417-1CE4-783C-1518-28829ED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E54-3536-B1FB-E810-F84771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35A-AC3E-7A5C-9470-90FF70FE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69F4-9995-FC17-E316-1CA9694C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C7D8-6CA4-8148-BD43-F9AD66D5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A452-0EF1-4F7B-1A29-770172BE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0B4B-94AC-7831-EC31-083F2B2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3273-C48C-3AF5-186A-EC89197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8B0D-D339-42B1-8846-C5F87C9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BCB-080A-6B26-022B-9BEE8B0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5AB7-4040-77C7-9845-B244817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C13-D9AE-A068-4D3D-D8550A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BDE0-99F4-345A-7EC9-486C188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6F45-9D30-E32B-A710-81B8E117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BE37-781F-FD02-D6D7-4EFBBD9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BF4-0761-D05A-A3A8-4B2DEC7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43-B148-80E8-E584-D8F61E3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156-A605-9772-0D30-12A2465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042C-AE66-25EA-3E2B-20D3BE2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9BED-8529-103E-6F98-F62AAE1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22FC-4151-662A-55DD-DDE013F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7E8D-A5B9-29CB-228D-99B88D6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DB8-1C17-7991-99C7-A3B5818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E985-7624-3D04-3C2A-7F0594CC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BD68-5C70-43A2-079A-0D3252A6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EE61-8579-E944-F135-5FACCA1D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457-EC20-8D31-A44C-C9DBC31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52BC-DFB9-9EDE-1588-034C638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103E-D2BE-1A07-479D-5A2ADDF3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978-7BD0-B5A0-E49D-134B684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2C5-3FBB-F4A7-8DCF-4BADB216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77B43-9D81-4BCA-BF5B-1E880D4BFBC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CF3-21A3-DF99-250B-79E8545E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FC5-EB9F-366B-9D44-5C6CE441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264AB8-A67E-A468-529C-2A51B717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5" y="2035772"/>
            <a:ext cx="11658600" cy="30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0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D0E8C-0E4D-3A1A-6B47-FB6E45DD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9CA-C9E0-FA16-8421-24DE5CCD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40322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FA1FC-078C-2DF3-02A6-D65AAE21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061E-5466-D78A-5D32-4DEE72D7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8115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 Souza Rodrigues</dc:creator>
  <cp:lastModifiedBy>Antonio de Souza Rodrigues</cp:lastModifiedBy>
  <cp:revision>3</cp:revision>
  <dcterms:created xsi:type="dcterms:W3CDTF">2025-05-09T21:57:18Z</dcterms:created>
  <dcterms:modified xsi:type="dcterms:W3CDTF">2025-05-09T21:59:58Z</dcterms:modified>
</cp:coreProperties>
</file>