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50" autoAdjust="0"/>
  </p:normalViewPr>
  <p:slideViewPr>
    <p:cSldViewPr snapToGrid="0" snapToObjects="1">
      <p:cViewPr varScale="1">
        <p:scale>
          <a:sx n="71" d="100"/>
          <a:sy n="71" d="100"/>
        </p:scale>
        <p:origin x="-1096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356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Flash Fill &amp;</a:t>
            </a:r>
            <a:br>
              <a:rPr sz="8000">
                <a:solidFill>
                  <a:srgbClr val="FFFFFF"/>
                </a:solidFill>
              </a:rPr>
            </a:br>
            <a:r>
              <a:rPr sz="8000">
                <a:solidFill>
                  <a:srgbClr val="FFFFFF"/>
                </a:solidFill>
              </a:rPr>
              <a:t>Equation Discovery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De probleemstelling</a:t>
            </a:r>
          </a:p>
        </p:txBody>
      </p:sp>
      <p:sp>
        <p:nvSpPr>
          <p:cNvPr id="34" name="Shape 34"/>
          <p:cNvSpPr/>
          <p:nvPr/>
        </p:nvSpPr>
        <p:spPr>
          <a:xfrm>
            <a:off x="3251936" y="8430745"/>
            <a:ext cx="65009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Jeroen Craps &amp; Tom De Groote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52500" y="4684314"/>
            <a:ext cx="11099800" cy="4574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Vraagstelling</a:t>
            </a: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smtClean="0">
                <a:solidFill>
                  <a:srgbClr val="FFFFFF"/>
                </a:solidFill>
              </a:rPr>
              <a:t>Is </a:t>
            </a:r>
            <a:r>
              <a:rPr sz="3800" dirty="0">
                <a:solidFill>
                  <a:srgbClr val="FFFFFF"/>
                </a:solidFill>
              </a:rPr>
              <a:t>het </a:t>
            </a:r>
            <a:r>
              <a:rPr sz="3800" dirty="0" err="1">
                <a:solidFill>
                  <a:srgbClr val="FFFFFF"/>
                </a:solidFill>
              </a:rPr>
              <a:t>mogelijk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om</a:t>
            </a:r>
            <a:r>
              <a:rPr sz="3800" dirty="0">
                <a:solidFill>
                  <a:srgbClr val="FFFFFF"/>
                </a:solidFill>
              </a:rPr>
              <a:t> Flash Fill </a:t>
            </a:r>
            <a:r>
              <a:rPr sz="3800" dirty="0" err="1">
                <a:solidFill>
                  <a:srgbClr val="FFFFFF"/>
                </a:solidFill>
              </a:rPr>
              <a:t>te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schrijven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voor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err="1" smtClean="0">
                <a:solidFill>
                  <a:srgbClr val="FFFFFF"/>
                </a:solidFill>
              </a:rPr>
              <a:t>getallen</a:t>
            </a:r>
            <a:r>
              <a:rPr sz="3800" dirty="0">
                <a:solidFill>
                  <a:srgbClr val="FFFFFF"/>
                </a:solidFill>
              </a:rPr>
              <a:t>?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Waarom?</a:t>
            </a: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smtClean="0">
                <a:solidFill>
                  <a:srgbClr val="FFFFFF"/>
                </a:solidFill>
              </a:rPr>
              <a:t>Het </a:t>
            </a:r>
            <a:r>
              <a:rPr sz="3800" dirty="0">
                <a:solidFill>
                  <a:srgbClr val="FFFFFF"/>
                </a:solidFill>
              </a:rPr>
              <a:t>bepalen van een geschikte vergelijking </a:t>
            </a:r>
            <a:r>
              <a:rPr sz="3800" dirty="0" err="1">
                <a:solidFill>
                  <a:srgbClr val="FFFFFF"/>
                </a:solidFill>
              </a:rPr>
              <a:t>kan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err="1" smtClean="0">
                <a:solidFill>
                  <a:srgbClr val="FFFFFF"/>
                </a:solidFill>
              </a:rPr>
              <a:t>moeizaam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zijn door beperkte gebruikerskennis.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Probleemstelling (1)</a:t>
            </a:r>
          </a:p>
        </p:txBody>
      </p:sp>
      <p:pic>
        <p:nvPicPr>
          <p:cNvPr id="38" name="DiscFill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6208" y="2792372"/>
            <a:ext cx="45212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DiscFill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2558" y="2798722"/>
            <a:ext cx="45085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DiscFill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5258" y="2798722"/>
            <a:ext cx="44831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DiscFill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62558" y="2792372"/>
            <a:ext cx="45085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Flash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0091" y="2792372"/>
            <a:ext cx="48260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Flash2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0091" y="2789608"/>
            <a:ext cx="48260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Flash3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7391" y="2798722"/>
            <a:ext cx="48514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Flash4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40091" y="2798722"/>
            <a:ext cx="48260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958141" y="1913666"/>
            <a:ext cx="290893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Observatie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0" build="p" animBg="1" advAuto="0"/>
      <p:bldP spid="38" grpId="6" animBg="1" advAuto="0"/>
      <p:bldP spid="39" grpId="7" animBg="1" advAuto="0"/>
      <p:bldP spid="40" grpId="8" animBg="1" advAuto="0"/>
      <p:bldP spid="41" grpId="9" animBg="1" advAuto="0"/>
      <p:bldP spid="42" grpId="2" animBg="1" advAuto="0"/>
      <p:bldP spid="43" grpId="3" animBg="1" advAuto="0"/>
      <p:bldP spid="44" grpId="4" animBg="1" advAuto="0"/>
      <p:bldP spid="45" grpId="5" animBg="1" advAuto="0"/>
      <p:bldP spid="46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Probleemstelling (2)</a:t>
            </a:r>
          </a:p>
        </p:txBody>
      </p:sp>
      <p:sp>
        <p:nvSpPr>
          <p:cNvPr id="49" name="Shape 49"/>
          <p:cNvSpPr/>
          <p:nvPr/>
        </p:nvSpPr>
        <p:spPr>
          <a:xfrm>
            <a:off x="952500" y="2497767"/>
            <a:ext cx="11099800" cy="648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Hypothese</a:t>
            </a: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smtClean="0">
                <a:solidFill>
                  <a:srgbClr val="FFFFFF"/>
                </a:solidFill>
              </a:rPr>
              <a:t>Het </a:t>
            </a:r>
            <a:r>
              <a:rPr sz="3800" dirty="0" err="1">
                <a:solidFill>
                  <a:srgbClr val="FFFFFF"/>
                </a:solidFill>
              </a:rPr>
              <a:t>behulp</a:t>
            </a:r>
            <a:r>
              <a:rPr sz="3800" dirty="0">
                <a:solidFill>
                  <a:srgbClr val="FFFFFF"/>
                </a:solidFill>
              </a:rPr>
              <a:t> van Equation Discovery is het </a:t>
            </a: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err="1" smtClean="0">
                <a:solidFill>
                  <a:srgbClr val="FFFFFF"/>
                </a:solidFill>
              </a:rPr>
              <a:t>mogelijk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om</a:t>
            </a:r>
            <a:r>
              <a:rPr sz="3800" dirty="0">
                <a:solidFill>
                  <a:srgbClr val="FFFFFF"/>
                </a:solidFill>
              </a:rPr>
              <a:t> Flash Fill </a:t>
            </a:r>
            <a:r>
              <a:rPr sz="3800" dirty="0" err="1">
                <a:solidFill>
                  <a:srgbClr val="FFFFFF"/>
                </a:solidFill>
              </a:rPr>
              <a:t>voor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getallen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te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sz="3800" dirty="0" err="1">
                <a:solidFill>
                  <a:srgbClr val="FFFFFF"/>
                </a:solidFill>
              </a:rPr>
              <a:t>schrijven</a:t>
            </a:r>
            <a:r>
              <a:rPr sz="3800" dirty="0">
                <a:solidFill>
                  <a:srgbClr val="FFFFFF"/>
                </a:solidFill>
              </a:rPr>
              <a:t>.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Bewijs</a:t>
            </a: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smtClean="0">
                <a:solidFill>
                  <a:srgbClr val="FFFFFF"/>
                </a:solidFill>
              </a:rPr>
              <a:t>Het </a:t>
            </a:r>
            <a:r>
              <a:rPr sz="3800" dirty="0">
                <a:solidFill>
                  <a:srgbClr val="FFFFFF"/>
                </a:solidFill>
              </a:rPr>
              <a:t>toepassen op enkele </a:t>
            </a:r>
            <a:r>
              <a:rPr sz="3800" dirty="0" err="1">
                <a:solidFill>
                  <a:srgbClr val="FFFFFF"/>
                </a:solidFill>
              </a:rPr>
              <a:t>voorbeelden</a:t>
            </a:r>
            <a:r>
              <a:rPr sz="3800" dirty="0">
                <a:solidFill>
                  <a:srgbClr val="FFFFFF"/>
                </a:solidFill>
              </a:rPr>
              <a:t> </a:t>
            </a: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smtClean="0">
                <a:solidFill>
                  <a:srgbClr val="FFFFFF"/>
                </a:solidFill>
              </a:rPr>
              <a:t>(</a:t>
            </a:r>
            <a:r>
              <a:rPr sz="3800" dirty="0">
                <a:solidFill>
                  <a:srgbClr val="FFFFFF"/>
                </a:solidFill>
              </a:rPr>
              <a:t>verschillende categorieën)</a:t>
            </a:r>
          </a:p>
          <a:p>
            <a:pPr lvl="0" algn="l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FFFFFF"/>
                </a:solidFill>
              </a:rPr>
              <a:t>Vereisten</a:t>
            </a:r>
          </a:p>
          <a:p>
            <a:pPr lvl="1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	</a:t>
            </a:r>
            <a:r>
              <a:rPr sz="3800" dirty="0" err="1" smtClean="0">
                <a:solidFill>
                  <a:srgbClr val="FFFFFF"/>
                </a:solidFill>
              </a:rPr>
              <a:t>Efficiënt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(Snel, #vb’en beperkt en geheugen)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Onze aanpak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952500" y="2455402"/>
            <a:ext cx="5334000" cy="6569995"/>
          </a:xfrm>
          <a:prstGeom prst="rect">
            <a:avLst/>
          </a:prstGeom>
        </p:spPr>
        <p:txBody>
          <a:bodyPr anchor="t"/>
          <a:lstStyle/>
          <a:p>
            <a:pPr marL="0" lvl="0" indent="0">
              <a:spcBef>
                <a:spcPts val="4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Deel I</a:t>
            </a:r>
          </a:p>
          <a:p>
            <a:pPr marL="444500" lvl="0" indent="-4445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Contextvrije grammatica</a:t>
            </a:r>
          </a:p>
          <a:p>
            <a:pPr marL="444500" lvl="0" indent="-4445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Opstellen van een boom</a:t>
            </a:r>
          </a:p>
          <a:p>
            <a:pPr marL="444500" lvl="0" indent="-4445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Pruning op equivalenties</a:t>
            </a:r>
          </a:p>
        </p:txBody>
      </p:sp>
      <p:sp>
        <p:nvSpPr>
          <p:cNvPr id="53" name="Shape 53"/>
          <p:cNvSpPr/>
          <p:nvPr/>
        </p:nvSpPr>
        <p:spPr>
          <a:xfrm>
            <a:off x="6718300" y="2455402"/>
            <a:ext cx="5334000" cy="65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Deel II</a:t>
            </a: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Niveau bepalen</a:t>
            </a: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Invullen van de variabelen</a:t>
            </a: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Rangschikken</a:t>
            </a:r>
          </a:p>
          <a:p>
            <a:pPr marL="444500" lvl="0" indent="-4445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Verbeteren met volgende voorbeeld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  <p:bldP spid="53" grpId="2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Untitled (Boom copy).jp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463" y="2615120"/>
            <a:ext cx="12997825" cy="4523424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2111901" y="6629234"/>
            <a:ext cx="1393580" cy="564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793968" y="6629234"/>
            <a:ext cx="1393580" cy="454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984115" y="6468367"/>
            <a:ext cx="1686870" cy="564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064982" y="6738778"/>
            <a:ext cx="1686870" cy="345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192892" y="6629233"/>
            <a:ext cx="1686870" cy="454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064982" y="6733999"/>
            <a:ext cx="1686870" cy="345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7BDB4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192892" y="6625566"/>
            <a:ext cx="1686870" cy="454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7BDB4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111901" y="6624449"/>
            <a:ext cx="1393580" cy="564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793973" y="6625572"/>
            <a:ext cx="1393580" cy="454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9984115" y="6463456"/>
            <a:ext cx="1686870" cy="564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2893" h="16307" extrusionOk="0">
                <a:moveTo>
                  <a:pt x="12071" y="3224"/>
                </a:moveTo>
                <a:cubicBezTo>
                  <a:pt x="11593" y="2310"/>
                  <a:pt x="11080" y="1591"/>
                  <a:pt x="10543" y="1087"/>
                </a:cubicBezTo>
                <a:cubicBezTo>
                  <a:pt x="8772" y="-576"/>
                  <a:pt x="6892" y="147"/>
                  <a:pt x="5045" y="212"/>
                </a:cubicBezTo>
                <a:cubicBezTo>
                  <a:pt x="3500" y="266"/>
                  <a:pt x="1820" y="137"/>
                  <a:pt x="780" y="3682"/>
                </a:cubicBezTo>
                <a:cubicBezTo>
                  <a:pt x="-4303" y="21024"/>
                  <a:pt x="17297" y="20147"/>
                  <a:pt x="12071" y="3224"/>
                </a:cubicBezTo>
                <a:close/>
              </a:path>
            </a:pathLst>
          </a:cu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5" animBg="1" advAuto="0"/>
      <p:bldP spid="56" grpId="6" animBg="1"/>
      <p:bldP spid="57" grpId="4" animBg="1" advAuto="0"/>
      <p:bldP spid="57" grpId="5" animBg="1"/>
      <p:bldP spid="58" grpId="2" animBg="1" advAuto="0"/>
      <p:bldP spid="58" grpId="3" animBg="1"/>
      <p:bldP spid="59" grpId="6" animBg="1" advAuto="0"/>
      <p:bldP spid="59" grpId="7" animBg="1"/>
      <p:bldP spid="61" grpId="1" animBg="1" advAuto="0"/>
      <p:bldP spid="61" grpId="2" animBg="1"/>
      <p:bldP spid="62" grpId="7" animBg="1" advAuto="0"/>
      <p:bldP spid="63" grpId="8" animBg="1" advAuto="0"/>
      <p:bldP spid="64" grpId="9" animBg="1" advAuto="0"/>
      <p:bldP spid="66" grpId="11" animBg="1" advAuto="0"/>
      <p:bldP spid="67" grpId="12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Macintosh PowerPoint</Application>
  <PresentationFormat>Custom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</vt:lpstr>
      <vt:lpstr>Flash Fill &amp; Equation Discovery</vt:lpstr>
      <vt:lpstr>Probleemstelling (1)</vt:lpstr>
      <vt:lpstr>Probleemstelling (2)</vt:lpstr>
      <vt:lpstr>Onze aanpak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&amp; Equation Discovery</dc:title>
  <cp:lastModifiedBy>Jeroen Craps</cp:lastModifiedBy>
  <cp:revision>4</cp:revision>
  <dcterms:modified xsi:type="dcterms:W3CDTF">2014-11-29T19:38:35Z</dcterms:modified>
</cp:coreProperties>
</file>