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710" r:id="rId2"/>
  </p:sldMasterIdLst>
  <p:notesMasterIdLst>
    <p:notesMasterId r:id="rId34"/>
  </p:notesMasterIdLst>
  <p:handoutMasterIdLst>
    <p:handoutMasterId r:id="rId35"/>
  </p:handoutMasterIdLst>
  <p:sldIdLst>
    <p:sldId id="256" r:id="rId3"/>
    <p:sldId id="257" r:id="rId4"/>
    <p:sldId id="258" r:id="rId5"/>
    <p:sldId id="270" r:id="rId6"/>
    <p:sldId id="282" r:id="rId7"/>
    <p:sldId id="269" r:id="rId8"/>
    <p:sldId id="262" r:id="rId9"/>
    <p:sldId id="260" r:id="rId10"/>
    <p:sldId id="261" r:id="rId11"/>
    <p:sldId id="263" r:id="rId12"/>
    <p:sldId id="268" r:id="rId13"/>
    <p:sldId id="264" r:id="rId14"/>
    <p:sldId id="266" r:id="rId15"/>
    <p:sldId id="277" r:id="rId16"/>
    <p:sldId id="279" r:id="rId17"/>
    <p:sldId id="278" r:id="rId18"/>
    <p:sldId id="267" r:id="rId19"/>
    <p:sldId id="280" r:id="rId20"/>
    <p:sldId id="281" r:id="rId21"/>
    <p:sldId id="286" r:id="rId22"/>
    <p:sldId id="285" r:id="rId23"/>
    <p:sldId id="287" r:id="rId24"/>
    <p:sldId id="272" r:id="rId25"/>
    <p:sldId id="283" r:id="rId26"/>
    <p:sldId id="288" r:id="rId27"/>
    <p:sldId id="271" r:id="rId28"/>
    <p:sldId id="276" r:id="rId29"/>
    <p:sldId id="273" r:id="rId30"/>
    <p:sldId id="275" r:id="rId31"/>
    <p:sldId id="274" r:id="rId32"/>
    <p:sldId id="284" r:id="rId3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D00"/>
    <a:srgbClr val="116E8A"/>
    <a:srgbClr val="1D8DB0"/>
    <a:srgbClr val="147694"/>
    <a:srgbClr val="177E9D"/>
    <a:srgbClr val="00407A"/>
    <a:srgbClr val="86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1" autoAdjust="0"/>
    <p:restoredTop sz="94907" autoAdjust="0"/>
  </p:normalViewPr>
  <p:slideViewPr>
    <p:cSldViewPr snapToObjects="1" showGuides="1">
      <p:cViewPr>
        <p:scale>
          <a:sx n="112" d="100"/>
          <a:sy n="112" d="100"/>
        </p:scale>
        <p:origin x="-1016" y="-80"/>
      </p:cViewPr>
      <p:guideLst>
        <p:guide orient="horz" pos="3294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73" d="100"/>
          <a:sy n="73" d="100"/>
        </p:scale>
        <p:origin x="-2028" y="-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4"/>
    </mc:Choice>
    <mc:Fallback>
      <c:style val="1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Het </a:t>
            </a:r>
            <a:r>
              <a:rPr lang="en-US" dirty="0" err="1" smtClean="0"/>
              <a:t>aantal</a:t>
            </a:r>
            <a:r>
              <a:rPr lang="en-US" dirty="0" smtClean="0"/>
              <a:t> </a:t>
            </a:r>
            <a:r>
              <a:rPr lang="en-US" dirty="0" err="1" smtClean="0"/>
              <a:t>knopen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pruning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After Pruning</c:v>
                </c:pt>
              </c:strCache>
            </c:strRef>
          </c:tx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100.0</c:v>
                </c:pt>
                <c:pt idx="1">
                  <c:v>100.0</c:v>
                </c:pt>
                <c:pt idx="2">
                  <c:v>93.75</c:v>
                </c:pt>
                <c:pt idx="3">
                  <c:v>81.25</c:v>
                </c:pt>
                <c:pt idx="4">
                  <c:v>72.66</c:v>
                </c:pt>
                <c:pt idx="5">
                  <c:v>68.26</c:v>
                </c:pt>
                <c:pt idx="6">
                  <c:v>66.33</c:v>
                </c:pt>
                <c:pt idx="7">
                  <c:v>65.56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4441688"/>
        <c:axId val="2114435336"/>
      </c:barChart>
      <c:catAx>
        <c:axId val="21144416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err="1" smtClean="0"/>
                  <a:t>Diepte</a:t>
                </a:r>
                <a:r>
                  <a:rPr lang="en-US" baseline="0" dirty="0" smtClean="0"/>
                  <a:t> van de boom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4435336"/>
        <c:crosses val="autoZero"/>
        <c:auto val="1"/>
        <c:lblAlgn val="ctr"/>
        <c:lblOffset val="100"/>
        <c:noMultiLvlLbl val="0"/>
      </c:catAx>
      <c:valAx>
        <c:axId val="2114435336"/>
        <c:scaling>
          <c:orientation val="minMax"/>
          <c:max val="1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Aantal knopen (%)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44416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4"/>
    </mc:Choice>
    <mc:Fallback>
      <c:style val="1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Vergelijking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randomgeneratoren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Solutions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realRandom</c:v>
                </c:pt>
                <c:pt idx="1">
                  <c:v>easyRandom</c:v>
                </c:pt>
                <c:pt idx="2">
                  <c:v>complexRandom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8.0</c:v>
                </c:pt>
                <c:pt idx="1">
                  <c:v>97.0</c:v>
                </c:pt>
                <c:pt idx="2">
                  <c:v>93.0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6433224"/>
        <c:axId val="2096430264"/>
      </c:barChart>
      <c:catAx>
        <c:axId val="20964332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96430264"/>
        <c:crosses val="autoZero"/>
        <c:auto val="1"/>
        <c:lblAlgn val="ctr"/>
        <c:lblOffset val="100"/>
        <c:noMultiLvlLbl val="0"/>
      </c:catAx>
      <c:valAx>
        <c:axId val="2096430264"/>
        <c:scaling>
          <c:orientation val="minMax"/>
          <c:max val="1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baseline="0" dirty="0" err="1" smtClean="0"/>
                  <a:t>Oplossingsgraad</a:t>
                </a:r>
                <a:r>
                  <a:rPr lang="en-US" baseline="0" dirty="0" smtClean="0"/>
                  <a:t> </a:t>
                </a:r>
                <a:r>
                  <a:rPr lang="en-US" dirty="0" smtClean="0"/>
                  <a:t>(%)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6433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noWeights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Time 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threeWeights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Time 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694.0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primeWeights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Time 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820.0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fiveWeights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Time 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756.0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1811192"/>
        <c:axId val="2121813096"/>
      </c:barChart>
      <c:catAx>
        <c:axId val="2121811192"/>
        <c:scaling>
          <c:orientation val="minMax"/>
        </c:scaling>
        <c:delete val="1"/>
        <c:axPos val="b"/>
        <c:majorTickMark val="out"/>
        <c:minorTickMark val="none"/>
        <c:tickLblPos val="nextTo"/>
        <c:crossAx val="2121813096"/>
        <c:crosses val="autoZero"/>
        <c:auto val="1"/>
        <c:lblAlgn val="ctr"/>
        <c:lblOffset val="100"/>
        <c:noMultiLvlLbl val="0"/>
      </c:catAx>
      <c:valAx>
        <c:axId val="21218130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18111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noWeights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0.54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threeWeights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0.78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primeWeights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0.97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fiveWeights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0.85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8227592"/>
        <c:axId val="2120549496"/>
      </c:barChart>
      <c:catAx>
        <c:axId val="21182275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20549496"/>
        <c:crosses val="autoZero"/>
        <c:auto val="1"/>
        <c:lblAlgn val="ctr"/>
        <c:lblOffset val="100"/>
        <c:noMultiLvlLbl val="0"/>
      </c:catAx>
      <c:valAx>
        <c:axId val="2120549496"/>
        <c:scaling>
          <c:orientation val="minMax"/>
          <c:max val="1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82275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Brute Force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Diepte 1</c:v>
                </c:pt>
                <c:pt idx="1">
                  <c:v>Diepte 2</c:v>
                </c:pt>
                <c:pt idx="2">
                  <c:v>Diepte 3</c:v>
                </c:pt>
                <c:pt idx="3">
                  <c:v>Diepte 4</c:v>
                </c:pt>
                <c:pt idx="4">
                  <c:v>Diepte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4.0</c:v>
                </c:pt>
                <c:pt idx="1">
                  <c:v>4.0</c:v>
                </c:pt>
                <c:pt idx="2">
                  <c:v>124.0</c:v>
                </c:pt>
                <c:pt idx="3">
                  <c:v>3116.0</c:v>
                </c:pt>
                <c:pt idx="4">
                  <c:v>1.0E6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Optimalisatie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Diepte 1</c:v>
                </c:pt>
                <c:pt idx="1">
                  <c:v>Diepte 2</c:v>
                </c:pt>
                <c:pt idx="2">
                  <c:v>Diepte 3</c:v>
                </c:pt>
                <c:pt idx="3">
                  <c:v>Diepte 4</c:v>
                </c:pt>
                <c:pt idx="4">
                  <c:v>Diepte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6.0</c:v>
                </c:pt>
                <c:pt idx="1">
                  <c:v>7.0</c:v>
                </c:pt>
                <c:pt idx="2">
                  <c:v>119.0</c:v>
                </c:pt>
                <c:pt idx="3">
                  <c:v>1056.0</c:v>
                </c:pt>
                <c:pt idx="4">
                  <c:v>50959.0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1663384"/>
        <c:axId val="2119373816"/>
      </c:lineChart>
      <c:catAx>
        <c:axId val="21216633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19373816"/>
        <c:crosses val="autoZero"/>
        <c:auto val="1"/>
        <c:lblAlgn val="ctr"/>
        <c:lblOffset val="100"/>
        <c:noMultiLvlLbl val="0"/>
      </c:catAx>
      <c:valAx>
        <c:axId val="2119373816"/>
        <c:scaling>
          <c:logBase val="10.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err="1" smtClean="0"/>
                  <a:t>Tijd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ms</a:t>
                </a:r>
                <a:r>
                  <a:rPr lang="en-US" dirty="0" smtClean="0"/>
                  <a:t>)  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16633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6EFF4E-FD32-D04F-B144-9BDCFBE2895C}" type="doc">
      <dgm:prSet loTypeId="urn:microsoft.com/office/officeart/2005/8/layout/matrix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BEC5E6-A24F-1D46-B698-1C9CA25EFE58}">
      <dgm:prSet phldrT="[Text]"/>
      <dgm:spPr/>
      <dgm:t>
        <a:bodyPr/>
        <a:lstStyle/>
        <a:p>
          <a:endParaRPr lang="en-US"/>
        </a:p>
      </dgm:t>
    </dgm:pt>
    <dgm:pt modelId="{5D6C91A8-EC4E-6D47-ABF6-CD9810BBD0D2}" type="parTrans" cxnId="{7820B543-90FB-644F-9EEE-9AFDD1154B40}">
      <dgm:prSet/>
      <dgm:spPr/>
      <dgm:t>
        <a:bodyPr/>
        <a:lstStyle/>
        <a:p>
          <a:endParaRPr lang="en-US"/>
        </a:p>
      </dgm:t>
    </dgm:pt>
    <dgm:pt modelId="{35917805-E591-C748-A62F-2CEAD06EA408}" type="sibTrans" cxnId="{7820B543-90FB-644F-9EEE-9AFDD1154B40}">
      <dgm:prSet/>
      <dgm:spPr/>
      <dgm:t>
        <a:bodyPr/>
        <a:lstStyle/>
        <a:p>
          <a:endParaRPr lang="en-US"/>
        </a:p>
      </dgm:t>
    </dgm:pt>
    <dgm:pt modelId="{5DB04D1C-2BBE-DE46-A720-627829D235DF}">
      <dgm:prSet phldrT="[Text]"/>
      <dgm:spPr/>
      <dgm:t>
        <a:bodyPr/>
        <a:lstStyle/>
        <a:p>
          <a:r>
            <a:rPr lang="en-US" dirty="0" smtClean="0"/>
            <a:t>Correctheid</a:t>
          </a:r>
          <a:endParaRPr lang="en-US" dirty="0"/>
        </a:p>
      </dgm:t>
    </dgm:pt>
    <dgm:pt modelId="{D63B15F3-E1DB-1C40-B0FE-709E9F4AF089}" type="sibTrans" cxnId="{C84109C5-8147-CE46-ADE7-91BB3DB667C9}">
      <dgm:prSet/>
      <dgm:spPr/>
      <dgm:t>
        <a:bodyPr/>
        <a:lstStyle/>
        <a:p>
          <a:endParaRPr lang="en-US"/>
        </a:p>
      </dgm:t>
    </dgm:pt>
    <dgm:pt modelId="{6D9CB726-0F74-8C49-A68C-17C5A1A9472B}" type="parTrans" cxnId="{C84109C5-8147-CE46-ADE7-91BB3DB667C9}">
      <dgm:prSet/>
      <dgm:spPr/>
      <dgm:t>
        <a:bodyPr/>
        <a:lstStyle/>
        <a:p>
          <a:endParaRPr lang="en-US"/>
        </a:p>
      </dgm:t>
    </dgm:pt>
    <dgm:pt modelId="{E6333DBF-978C-FC40-B03F-FA4E17F8E2C6}">
      <dgm:prSet phldrT="[Text]"/>
      <dgm:spPr/>
      <dgm:t>
        <a:bodyPr/>
        <a:lstStyle/>
        <a:p>
          <a:r>
            <a:rPr lang="en-US" dirty="0" smtClean="0"/>
            <a:t>Snelheid</a:t>
          </a:r>
          <a:endParaRPr lang="en-US" dirty="0"/>
        </a:p>
      </dgm:t>
    </dgm:pt>
    <dgm:pt modelId="{43D1A966-5234-0041-94F6-2636A025819D}" type="parTrans" cxnId="{582B8E05-03CD-4F49-A4AD-0DAA94A7FF04}">
      <dgm:prSet/>
      <dgm:spPr/>
      <dgm:t>
        <a:bodyPr/>
        <a:lstStyle/>
        <a:p>
          <a:endParaRPr lang="en-US"/>
        </a:p>
      </dgm:t>
    </dgm:pt>
    <dgm:pt modelId="{E8EF61D9-5B3D-6346-BF45-ECC9B51E1A18}" type="sibTrans" cxnId="{582B8E05-03CD-4F49-A4AD-0DAA94A7FF04}">
      <dgm:prSet/>
      <dgm:spPr/>
      <dgm:t>
        <a:bodyPr/>
        <a:lstStyle/>
        <a:p>
          <a:endParaRPr lang="en-US"/>
        </a:p>
      </dgm:t>
    </dgm:pt>
    <dgm:pt modelId="{ECC118F2-C106-8C45-8D99-C18F317D98E1}">
      <dgm:prSet phldrT="[Text]"/>
      <dgm:spPr/>
      <dgm:t>
        <a:bodyPr/>
        <a:lstStyle/>
        <a:p>
          <a:r>
            <a:rPr lang="en-US" dirty="0" smtClean="0"/>
            <a:t>Uitbreidbaarheid</a:t>
          </a:r>
          <a:endParaRPr lang="en-US" dirty="0"/>
        </a:p>
      </dgm:t>
    </dgm:pt>
    <dgm:pt modelId="{C5801798-1BF1-5A49-B457-B310BD5FC2FC}" type="parTrans" cxnId="{3785FAAC-7F08-6141-A26B-2448153F9C02}">
      <dgm:prSet/>
      <dgm:spPr/>
      <dgm:t>
        <a:bodyPr/>
        <a:lstStyle/>
        <a:p>
          <a:endParaRPr lang="en-US"/>
        </a:p>
      </dgm:t>
    </dgm:pt>
    <dgm:pt modelId="{402E0F4F-FD91-554A-B102-A625FF215A1B}" type="sibTrans" cxnId="{3785FAAC-7F08-6141-A26B-2448153F9C02}">
      <dgm:prSet/>
      <dgm:spPr/>
      <dgm:t>
        <a:bodyPr/>
        <a:lstStyle/>
        <a:p>
          <a:endParaRPr lang="en-US"/>
        </a:p>
      </dgm:t>
    </dgm:pt>
    <dgm:pt modelId="{40E33F3A-2E79-4D4D-81A4-E3ED1345B996}">
      <dgm:prSet phldrT="[Text]"/>
      <dgm:spPr/>
      <dgm:t>
        <a:bodyPr/>
        <a:lstStyle/>
        <a:p>
          <a:r>
            <a:rPr lang="en-US" dirty="0" smtClean="0"/>
            <a:t>Gebruiks-vriendelijk</a:t>
          </a:r>
          <a:endParaRPr lang="en-US" dirty="0"/>
        </a:p>
      </dgm:t>
    </dgm:pt>
    <dgm:pt modelId="{F2AD1743-7220-0349-BA32-587B17F13A59}" type="parTrans" cxnId="{68F6E5A1-B139-B149-BDD7-475BD02F8E60}">
      <dgm:prSet/>
      <dgm:spPr/>
      <dgm:t>
        <a:bodyPr/>
        <a:lstStyle/>
        <a:p>
          <a:endParaRPr lang="en-US"/>
        </a:p>
      </dgm:t>
    </dgm:pt>
    <dgm:pt modelId="{13820D15-6AFD-A945-B6BA-027610C76114}" type="sibTrans" cxnId="{68F6E5A1-B139-B149-BDD7-475BD02F8E60}">
      <dgm:prSet/>
      <dgm:spPr/>
      <dgm:t>
        <a:bodyPr/>
        <a:lstStyle/>
        <a:p>
          <a:endParaRPr lang="en-US"/>
        </a:p>
      </dgm:t>
    </dgm:pt>
    <dgm:pt modelId="{3AA7EB84-FE66-7D49-8A07-07AFFDFBBF65}" type="pres">
      <dgm:prSet presAssocID="{3C6EFF4E-FD32-D04F-B144-9BDCFBE2895C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A53276-9D3E-EA46-9422-098F1513B535}" type="pres">
      <dgm:prSet presAssocID="{3C6EFF4E-FD32-D04F-B144-9BDCFBE2895C}" presName="diamond" presStyleLbl="bgShp" presStyleIdx="0" presStyleCnt="1" custScaleX="132941"/>
      <dgm:spPr/>
    </dgm:pt>
    <dgm:pt modelId="{9A113BE4-233E-6C42-8E46-82B7C7925864}" type="pres">
      <dgm:prSet presAssocID="{3C6EFF4E-FD32-D04F-B144-9BDCFBE2895C}" presName="quad1" presStyleLbl="node1" presStyleIdx="0" presStyleCnt="4" custScaleX="149787" custLinFactNeighborX="-24695" custLinFactNeighborY="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64A485-F2F6-254A-8852-F925B0BD37BB}" type="pres">
      <dgm:prSet presAssocID="{3C6EFF4E-FD32-D04F-B144-9BDCFBE2895C}" presName="quad2" presStyleLbl="node1" presStyleIdx="1" presStyleCnt="4" custScaleX="149787" custLinFactNeighborX="25739" custLinFactNeighborY="1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10B818-4175-464B-AE3C-BF936A845BC7}" type="pres">
      <dgm:prSet presAssocID="{3C6EFF4E-FD32-D04F-B144-9BDCFBE2895C}" presName="quad3" presStyleLbl="node1" presStyleIdx="2" presStyleCnt="4" custScaleX="149787" custLinFactNeighborX="-25018" custLinFactNeighborY="8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E1EC5-025A-1A4F-949B-AC30BD904780}" type="pres">
      <dgm:prSet presAssocID="{3C6EFF4E-FD32-D04F-B144-9BDCFBE2895C}" presName="quad4" presStyleLbl="node1" presStyleIdx="3" presStyleCnt="4" custScaleX="149787" custLinFactNeighborX="26063" custLinFactNeighborY="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4109C5-8147-CE46-ADE7-91BB3DB667C9}" srcId="{3C6EFF4E-FD32-D04F-B144-9BDCFBE2895C}" destId="{5DB04D1C-2BBE-DE46-A720-627829D235DF}" srcOrd="0" destOrd="0" parTransId="{6D9CB726-0F74-8C49-A68C-17C5A1A9472B}" sibTransId="{D63B15F3-E1DB-1C40-B0FE-709E9F4AF089}"/>
    <dgm:cxn modelId="{0D05CA19-3125-8648-BC80-FD2ECF88ED34}" type="presOf" srcId="{40E33F3A-2E79-4D4D-81A4-E3ED1345B996}" destId="{C210B818-4175-464B-AE3C-BF936A845BC7}" srcOrd="0" destOrd="0" presId="urn:microsoft.com/office/officeart/2005/8/layout/matrix3"/>
    <dgm:cxn modelId="{0411C20C-9695-F14F-823F-0A11573769CF}" type="presOf" srcId="{ECC118F2-C106-8C45-8D99-C18F317D98E1}" destId="{388E1EC5-025A-1A4F-949B-AC30BD904780}" srcOrd="0" destOrd="0" presId="urn:microsoft.com/office/officeart/2005/8/layout/matrix3"/>
    <dgm:cxn modelId="{3785FAAC-7F08-6141-A26B-2448153F9C02}" srcId="{3C6EFF4E-FD32-D04F-B144-9BDCFBE2895C}" destId="{ECC118F2-C106-8C45-8D99-C18F317D98E1}" srcOrd="3" destOrd="0" parTransId="{C5801798-1BF1-5A49-B457-B310BD5FC2FC}" sibTransId="{402E0F4F-FD91-554A-B102-A625FF215A1B}"/>
    <dgm:cxn modelId="{7820B543-90FB-644F-9EEE-9AFDD1154B40}" srcId="{3C6EFF4E-FD32-D04F-B144-9BDCFBE2895C}" destId="{C3BEC5E6-A24F-1D46-B698-1C9CA25EFE58}" srcOrd="4" destOrd="0" parTransId="{5D6C91A8-EC4E-6D47-ABF6-CD9810BBD0D2}" sibTransId="{35917805-E591-C748-A62F-2CEAD06EA408}"/>
    <dgm:cxn modelId="{582B8E05-03CD-4F49-A4AD-0DAA94A7FF04}" srcId="{3C6EFF4E-FD32-D04F-B144-9BDCFBE2895C}" destId="{E6333DBF-978C-FC40-B03F-FA4E17F8E2C6}" srcOrd="1" destOrd="0" parTransId="{43D1A966-5234-0041-94F6-2636A025819D}" sibTransId="{E8EF61D9-5B3D-6346-BF45-ECC9B51E1A18}"/>
    <dgm:cxn modelId="{6C2EF654-62A2-3846-80AD-FB4096805DC1}" type="presOf" srcId="{5DB04D1C-2BBE-DE46-A720-627829D235DF}" destId="{9A113BE4-233E-6C42-8E46-82B7C7925864}" srcOrd="0" destOrd="0" presId="urn:microsoft.com/office/officeart/2005/8/layout/matrix3"/>
    <dgm:cxn modelId="{68F6E5A1-B139-B149-BDD7-475BD02F8E60}" srcId="{3C6EFF4E-FD32-D04F-B144-9BDCFBE2895C}" destId="{40E33F3A-2E79-4D4D-81A4-E3ED1345B996}" srcOrd="2" destOrd="0" parTransId="{F2AD1743-7220-0349-BA32-587B17F13A59}" sibTransId="{13820D15-6AFD-A945-B6BA-027610C76114}"/>
    <dgm:cxn modelId="{2C2FA239-C0CB-D74D-A988-291FD4ADE97D}" type="presOf" srcId="{E6333DBF-978C-FC40-B03F-FA4E17F8E2C6}" destId="{E264A485-F2F6-254A-8852-F925B0BD37BB}" srcOrd="0" destOrd="0" presId="urn:microsoft.com/office/officeart/2005/8/layout/matrix3"/>
    <dgm:cxn modelId="{326E61B8-6686-EE42-B490-4865D215E427}" type="presOf" srcId="{3C6EFF4E-FD32-D04F-B144-9BDCFBE2895C}" destId="{3AA7EB84-FE66-7D49-8A07-07AFFDFBBF65}" srcOrd="0" destOrd="0" presId="urn:microsoft.com/office/officeart/2005/8/layout/matrix3"/>
    <dgm:cxn modelId="{C25F5C49-27F3-7F41-8689-50F1066E6351}" type="presParOf" srcId="{3AA7EB84-FE66-7D49-8A07-07AFFDFBBF65}" destId="{B6A53276-9D3E-EA46-9422-098F1513B535}" srcOrd="0" destOrd="0" presId="urn:microsoft.com/office/officeart/2005/8/layout/matrix3"/>
    <dgm:cxn modelId="{8F4478E5-78B4-9141-9572-BE2CFA22E929}" type="presParOf" srcId="{3AA7EB84-FE66-7D49-8A07-07AFFDFBBF65}" destId="{9A113BE4-233E-6C42-8E46-82B7C7925864}" srcOrd="1" destOrd="0" presId="urn:microsoft.com/office/officeart/2005/8/layout/matrix3"/>
    <dgm:cxn modelId="{A700DE1A-F3F5-884E-9650-0FAD22162516}" type="presParOf" srcId="{3AA7EB84-FE66-7D49-8A07-07AFFDFBBF65}" destId="{E264A485-F2F6-254A-8852-F925B0BD37BB}" srcOrd="2" destOrd="0" presId="urn:microsoft.com/office/officeart/2005/8/layout/matrix3"/>
    <dgm:cxn modelId="{8EF871D0-EC98-B344-9C56-C979C968521C}" type="presParOf" srcId="{3AA7EB84-FE66-7D49-8A07-07AFFDFBBF65}" destId="{C210B818-4175-464B-AE3C-BF936A845BC7}" srcOrd="3" destOrd="0" presId="urn:microsoft.com/office/officeart/2005/8/layout/matrix3"/>
    <dgm:cxn modelId="{F8299D79-5450-F344-B1B3-C471645FF0C8}" type="presParOf" srcId="{3AA7EB84-FE66-7D49-8A07-07AFFDFBBF65}" destId="{388E1EC5-025A-1A4F-949B-AC30BD90478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5621F5-D3D0-8A4B-BBB3-18DDFC4961F6}" type="doc">
      <dgm:prSet loTypeId="urn:microsoft.com/office/officeart/2005/8/layout/cycle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9662E6-715B-0144-95FD-90FCC8806276}">
      <dgm:prSet phldrT="[Text]"/>
      <dgm:spPr/>
      <dgm:t>
        <a:bodyPr/>
        <a:lstStyle/>
        <a:p>
          <a:r>
            <a:rPr lang="en-US" dirty="0" smtClean="0"/>
            <a:t>Bepalen productieregels</a:t>
          </a:r>
          <a:endParaRPr lang="en-US" dirty="0"/>
        </a:p>
      </dgm:t>
    </dgm:pt>
    <dgm:pt modelId="{9BB52A8C-F01E-5641-A3B8-A7FFD958FDCD}" type="parTrans" cxnId="{6CEA2885-2FF7-A84D-92EE-96FB720359EE}">
      <dgm:prSet/>
      <dgm:spPr/>
      <dgm:t>
        <a:bodyPr/>
        <a:lstStyle/>
        <a:p>
          <a:endParaRPr lang="en-US"/>
        </a:p>
      </dgm:t>
    </dgm:pt>
    <dgm:pt modelId="{5286684A-2838-DA4B-9F9B-3BF50DFB6A52}" type="sibTrans" cxnId="{6CEA2885-2FF7-A84D-92EE-96FB720359EE}">
      <dgm:prSet/>
      <dgm:spPr/>
      <dgm:t>
        <a:bodyPr/>
        <a:lstStyle/>
        <a:p>
          <a:endParaRPr lang="en-US"/>
        </a:p>
      </dgm:t>
    </dgm:pt>
    <dgm:pt modelId="{126EF0F9-53C0-FF42-B00B-34F77F6C97D9}">
      <dgm:prSet phldrT="[Text]"/>
      <dgm:spPr/>
      <dgm:t>
        <a:bodyPr/>
        <a:lstStyle/>
        <a:p>
          <a:r>
            <a:rPr lang="en-US" dirty="0" smtClean="0"/>
            <a:t>Opstellen van de boom</a:t>
          </a:r>
          <a:endParaRPr lang="en-US" dirty="0"/>
        </a:p>
      </dgm:t>
    </dgm:pt>
    <dgm:pt modelId="{38E9F39C-9A4F-684F-8A95-DC998CD8A20F}" type="parTrans" cxnId="{DDBD3998-EBA1-AA40-8BB0-586C1C4C0A6C}">
      <dgm:prSet/>
      <dgm:spPr/>
      <dgm:t>
        <a:bodyPr/>
        <a:lstStyle/>
        <a:p>
          <a:endParaRPr lang="en-US"/>
        </a:p>
      </dgm:t>
    </dgm:pt>
    <dgm:pt modelId="{26F828FE-D536-244E-846D-1ADFAD46BB6B}" type="sibTrans" cxnId="{DDBD3998-EBA1-AA40-8BB0-586C1C4C0A6C}">
      <dgm:prSet/>
      <dgm:spPr/>
      <dgm:t>
        <a:bodyPr/>
        <a:lstStyle/>
        <a:p>
          <a:endParaRPr lang="en-US"/>
        </a:p>
      </dgm:t>
    </dgm:pt>
    <dgm:pt modelId="{57CB1F47-846C-2F44-9148-892B165E654D}">
      <dgm:prSet phldrT="[Text]"/>
      <dgm:spPr/>
      <dgm:t>
        <a:bodyPr/>
        <a:lstStyle/>
        <a:p>
          <a:r>
            <a:rPr lang="en-US" dirty="0" smtClean="0"/>
            <a:t>Uitwerken van knooppunten</a:t>
          </a:r>
          <a:endParaRPr lang="en-US" dirty="0"/>
        </a:p>
      </dgm:t>
    </dgm:pt>
    <dgm:pt modelId="{48FFE526-360A-654D-BA4C-CDE1B493CB32}" type="parTrans" cxnId="{59D9CAB5-B41A-7D47-8C57-B48C7D20DB6F}">
      <dgm:prSet/>
      <dgm:spPr/>
      <dgm:t>
        <a:bodyPr/>
        <a:lstStyle/>
        <a:p>
          <a:endParaRPr lang="en-US"/>
        </a:p>
      </dgm:t>
    </dgm:pt>
    <dgm:pt modelId="{02D22CBC-E1F6-1343-88C7-B4CC1055E5F2}" type="sibTrans" cxnId="{59D9CAB5-B41A-7D47-8C57-B48C7D20DB6F}">
      <dgm:prSet/>
      <dgm:spPr/>
      <dgm:t>
        <a:bodyPr/>
        <a:lstStyle/>
        <a:p>
          <a:endParaRPr lang="en-US"/>
        </a:p>
      </dgm:t>
    </dgm:pt>
    <dgm:pt modelId="{266B314D-A514-084C-8BD0-F6306A2549E9}">
      <dgm:prSet phldrT="[Text]"/>
      <dgm:spPr/>
      <dgm:t>
        <a:bodyPr/>
        <a:lstStyle/>
        <a:p>
          <a:r>
            <a:rPr lang="en-US" dirty="0" err="1" smtClean="0"/>
            <a:t>Controle</a:t>
          </a:r>
          <a:r>
            <a:rPr lang="en-US" dirty="0" smtClean="0"/>
            <a:t> </a:t>
          </a:r>
          <a:r>
            <a:rPr lang="en-US" dirty="0" err="1" smtClean="0"/>
            <a:t>mbv</a:t>
          </a:r>
          <a:r>
            <a:rPr lang="en-US" dirty="0" smtClean="0"/>
            <a:t> </a:t>
          </a:r>
          <a:r>
            <a:rPr lang="en-US" dirty="0" err="1" smtClean="0"/>
            <a:t>overige</a:t>
          </a:r>
          <a:r>
            <a:rPr lang="en-US" dirty="0" smtClean="0"/>
            <a:t> vb’en</a:t>
          </a:r>
          <a:endParaRPr lang="en-US" dirty="0"/>
        </a:p>
      </dgm:t>
    </dgm:pt>
    <dgm:pt modelId="{E650DC2A-9B02-FD41-ACF5-9E881D152F3B}" type="parTrans" cxnId="{9FC6488D-113C-2341-BFE2-CD60DA74B1BD}">
      <dgm:prSet/>
      <dgm:spPr/>
      <dgm:t>
        <a:bodyPr/>
        <a:lstStyle/>
        <a:p>
          <a:endParaRPr lang="en-US"/>
        </a:p>
      </dgm:t>
    </dgm:pt>
    <dgm:pt modelId="{29B9791F-4F62-2B49-95E2-B060CDB9E23B}" type="sibTrans" cxnId="{9FC6488D-113C-2341-BFE2-CD60DA74B1BD}">
      <dgm:prSet/>
      <dgm:spPr/>
      <dgm:t>
        <a:bodyPr/>
        <a:lstStyle/>
        <a:p>
          <a:endParaRPr lang="en-US"/>
        </a:p>
      </dgm:t>
    </dgm:pt>
    <dgm:pt modelId="{E299359A-8E52-B94C-AC1A-C43DAD185B70}">
      <dgm:prSet phldrT="[Text]"/>
      <dgm:spPr/>
      <dgm:t>
        <a:bodyPr/>
        <a:lstStyle/>
        <a:p>
          <a:r>
            <a:rPr lang="en-US" dirty="0" smtClean="0"/>
            <a:t>Resultaat</a:t>
          </a:r>
          <a:endParaRPr lang="en-US" dirty="0"/>
        </a:p>
      </dgm:t>
    </dgm:pt>
    <dgm:pt modelId="{CA1ACE5E-2C15-0647-9AE6-AC1879D922B7}" type="parTrans" cxnId="{55BA9C01-8A2A-A447-A178-DCCCBF0E4222}">
      <dgm:prSet/>
      <dgm:spPr/>
      <dgm:t>
        <a:bodyPr/>
        <a:lstStyle/>
        <a:p>
          <a:endParaRPr lang="en-US"/>
        </a:p>
      </dgm:t>
    </dgm:pt>
    <dgm:pt modelId="{054A276C-45A8-784A-857C-5D7853540210}" type="sibTrans" cxnId="{55BA9C01-8A2A-A447-A178-DCCCBF0E4222}">
      <dgm:prSet/>
      <dgm:spPr/>
      <dgm:t>
        <a:bodyPr/>
        <a:lstStyle/>
        <a:p>
          <a:endParaRPr lang="en-US"/>
        </a:p>
      </dgm:t>
    </dgm:pt>
    <dgm:pt modelId="{044DDA8A-06B8-924E-86DF-59C2A3D59365}">
      <dgm:prSet phldrT="[Text]"/>
      <dgm:spPr/>
      <dgm:t>
        <a:bodyPr/>
        <a:lstStyle/>
        <a:p>
          <a:r>
            <a:rPr lang="en-US" dirty="0" err="1" smtClean="0"/>
            <a:t>Toevoegen</a:t>
          </a:r>
          <a:r>
            <a:rPr lang="en-US" dirty="0" smtClean="0"/>
            <a:t> van </a:t>
          </a:r>
          <a:r>
            <a:rPr lang="en-US" dirty="0" err="1" smtClean="0"/>
            <a:t>voorbeelden</a:t>
          </a:r>
          <a:endParaRPr lang="en-US" dirty="0"/>
        </a:p>
      </dgm:t>
    </dgm:pt>
    <dgm:pt modelId="{61D2BACB-E4E1-A64E-ADEA-2D563B4903B1}" type="parTrans" cxnId="{AF1811B6-7CF7-6E42-850B-B391963F719C}">
      <dgm:prSet/>
      <dgm:spPr/>
      <dgm:t>
        <a:bodyPr/>
        <a:lstStyle/>
        <a:p>
          <a:endParaRPr lang="en-US"/>
        </a:p>
      </dgm:t>
    </dgm:pt>
    <dgm:pt modelId="{D8EC2DEF-DCAC-4E4D-8A91-E2A62023778B}" type="sibTrans" cxnId="{AF1811B6-7CF7-6E42-850B-B391963F719C}">
      <dgm:prSet/>
      <dgm:spPr/>
      <dgm:t>
        <a:bodyPr/>
        <a:lstStyle/>
        <a:p>
          <a:endParaRPr lang="en-US"/>
        </a:p>
      </dgm:t>
    </dgm:pt>
    <dgm:pt modelId="{45588A59-4CA8-674D-BE17-47FFBCFC8C6C}" type="pres">
      <dgm:prSet presAssocID="{EE5621F5-D3D0-8A4B-BBB3-18DDFC4961F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8C4822-5EA9-064B-8944-89C0A442ED98}" type="pres">
      <dgm:prSet presAssocID="{EE5621F5-D3D0-8A4B-BBB3-18DDFC4961F6}" presName="cycle" presStyleCnt="0"/>
      <dgm:spPr/>
    </dgm:pt>
    <dgm:pt modelId="{1544E92F-9B24-5D48-917E-5B9EB93C24BA}" type="pres">
      <dgm:prSet presAssocID="{969662E6-715B-0144-95FD-90FCC8806276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D6E261-5965-9545-A3D9-1F4060635496}" type="pres">
      <dgm:prSet presAssocID="{5286684A-2838-DA4B-9F9B-3BF50DFB6A52}" presName="sibTransFirstNode" presStyleLbl="bgShp" presStyleIdx="0" presStyleCnt="1" custScaleX="112503"/>
      <dgm:spPr/>
      <dgm:t>
        <a:bodyPr/>
        <a:lstStyle/>
        <a:p>
          <a:endParaRPr lang="en-US"/>
        </a:p>
      </dgm:t>
    </dgm:pt>
    <dgm:pt modelId="{E5DE6A9E-920F-3341-89E7-1B5E8A40D6CA}" type="pres">
      <dgm:prSet presAssocID="{044DDA8A-06B8-924E-86DF-59C2A3D59365}" presName="nodeFollowingNodes" presStyleLbl="node1" presStyleIdx="1" presStyleCnt="6" custRadScaleRad="114863" custRadScaleInc="8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EDE47D-D20C-ED41-BF3A-97BBB4D965AA}" type="pres">
      <dgm:prSet presAssocID="{126EF0F9-53C0-FF42-B00B-34F77F6C97D9}" presName="nodeFollowingNodes" presStyleLbl="node1" presStyleIdx="2" presStyleCnt="6" custRadScaleRad="114863" custRadScaleInc="-8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FF513-1828-5942-8E66-D72525E5F1B4}" type="pres">
      <dgm:prSet presAssocID="{57CB1F47-846C-2F44-9148-892B165E654D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B0719F-5044-0446-8C71-9084D3B60B0B}" type="pres">
      <dgm:prSet presAssocID="{266B314D-A514-084C-8BD0-F6306A2549E9}" presName="nodeFollowingNodes" presStyleLbl="node1" presStyleIdx="4" presStyleCnt="6" custRadScaleRad="114863" custRadScaleInc="8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11C20-9B1C-964B-864F-DCA00D5098C5}" type="pres">
      <dgm:prSet presAssocID="{E299359A-8E52-B94C-AC1A-C43DAD185B70}" presName="nodeFollowingNodes" presStyleLbl="node1" presStyleIdx="5" presStyleCnt="6" custRadScaleRad="114863" custRadScaleInc="-8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BA9C01-8A2A-A447-A178-DCCCBF0E4222}" srcId="{EE5621F5-D3D0-8A4B-BBB3-18DDFC4961F6}" destId="{E299359A-8E52-B94C-AC1A-C43DAD185B70}" srcOrd="5" destOrd="0" parTransId="{CA1ACE5E-2C15-0647-9AE6-AC1879D922B7}" sibTransId="{054A276C-45A8-784A-857C-5D7853540210}"/>
    <dgm:cxn modelId="{9528BB3E-D702-474A-B55A-C36450AA371F}" type="presOf" srcId="{266B314D-A514-084C-8BD0-F6306A2549E9}" destId="{07B0719F-5044-0446-8C71-9084D3B60B0B}" srcOrd="0" destOrd="0" presId="urn:microsoft.com/office/officeart/2005/8/layout/cycle3"/>
    <dgm:cxn modelId="{8CCF8041-FD3E-2447-9658-9A161C4D01E3}" type="presOf" srcId="{969662E6-715B-0144-95FD-90FCC8806276}" destId="{1544E92F-9B24-5D48-917E-5B9EB93C24BA}" srcOrd="0" destOrd="0" presId="urn:microsoft.com/office/officeart/2005/8/layout/cycle3"/>
    <dgm:cxn modelId="{5E8892D4-C13A-3B4C-9BAA-93E04D2988D7}" type="presOf" srcId="{57CB1F47-846C-2F44-9148-892B165E654D}" destId="{C83FF513-1828-5942-8E66-D72525E5F1B4}" srcOrd="0" destOrd="0" presId="urn:microsoft.com/office/officeart/2005/8/layout/cycle3"/>
    <dgm:cxn modelId="{CFFADFD8-BA27-CA40-ADA5-48A6A851E08C}" type="presOf" srcId="{126EF0F9-53C0-FF42-B00B-34F77F6C97D9}" destId="{EFEDE47D-D20C-ED41-BF3A-97BBB4D965AA}" srcOrd="0" destOrd="0" presId="urn:microsoft.com/office/officeart/2005/8/layout/cycle3"/>
    <dgm:cxn modelId="{B094E3BD-6438-584C-AAE7-197D44B31835}" type="presOf" srcId="{EE5621F5-D3D0-8A4B-BBB3-18DDFC4961F6}" destId="{45588A59-4CA8-674D-BE17-47FFBCFC8C6C}" srcOrd="0" destOrd="0" presId="urn:microsoft.com/office/officeart/2005/8/layout/cycle3"/>
    <dgm:cxn modelId="{28620401-3794-734E-B069-5500EDFC13E5}" type="presOf" srcId="{5286684A-2838-DA4B-9F9B-3BF50DFB6A52}" destId="{ECD6E261-5965-9545-A3D9-1F4060635496}" srcOrd="0" destOrd="0" presId="urn:microsoft.com/office/officeart/2005/8/layout/cycle3"/>
    <dgm:cxn modelId="{ABC8C94F-516C-AA41-97CD-78F138669DA8}" type="presOf" srcId="{E299359A-8E52-B94C-AC1A-C43DAD185B70}" destId="{B4A11C20-9B1C-964B-864F-DCA00D5098C5}" srcOrd="0" destOrd="0" presId="urn:microsoft.com/office/officeart/2005/8/layout/cycle3"/>
    <dgm:cxn modelId="{3450A335-1B68-184E-8A77-E71FBA6B7DA7}" type="presOf" srcId="{044DDA8A-06B8-924E-86DF-59C2A3D59365}" destId="{E5DE6A9E-920F-3341-89E7-1B5E8A40D6CA}" srcOrd="0" destOrd="0" presId="urn:microsoft.com/office/officeart/2005/8/layout/cycle3"/>
    <dgm:cxn modelId="{AF1811B6-7CF7-6E42-850B-B391963F719C}" srcId="{EE5621F5-D3D0-8A4B-BBB3-18DDFC4961F6}" destId="{044DDA8A-06B8-924E-86DF-59C2A3D59365}" srcOrd="1" destOrd="0" parTransId="{61D2BACB-E4E1-A64E-ADEA-2D563B4903B1}" sibTransId="{D8EC2DEF-DCAC-4E4D-8A91-E2A62023778B}"/>
    <dgm:cxn modelId="{DDBD3998-EBA1-AA40-8BB0-586C1C4C0A6C}" srcId="{EE5621F5-D3D0-8A4B-BBB3-18DDFC4961F6}" destId="{126EF0F9-53C0-FF42-B00B-34F77F6C97D9}" srcOrd="2" destOrd="0" parTransId="{38E9F39C-9A4F-684F-8A95-DC998CD8A20F}" sibTransId="{26F828FE-D536-244E-846D-1ADFAD46BB6B}"/>
    <dgm:cxn modelId="{9FC6488D-113C-2341-BFE2-CD60DA74B1BD}" srcId="{EE5621F5-D3D0-8A4B-BBB3-18DDFC4961F6}" destId="{266B314D-A514-084C-8BD0-F6306A2549E9}" srcOrd="4" destOrd="0" parTransId="{E650DC2A-9B02-FD41-ACF5-9E881D152F3B}" sibTransId="{29B9791F-4F62-2B49-95E2-B060CDB9E23B}"/>
    <dgm:cxn modelId="{59D9CAB5-B41A-7D47-8C57-B48C7D20DB6F}" srcId="{EE5621F5-D3D0-8A4B-BBB3-18DDFC4961F6}" destId="{57CB1F47-846C-2F44-9148-892B165E654D}" srcOrd="3" destOrd="0" parTransId="{48FFE526-360A-654D-BA4C-CDE1B493CB32}" sibTransId="{02D22CBC-E1F6-1343-88C7-B4CC1055E5F2}"/>
    <dgm:cxn modelId="{6CEA2885-2FF7-A84D-92EE-96FB720359EE}" srcId="{EE5621F5-D3D0-8A4B-BBB3-18DDFC4961F6}" destId="{969662E6-715B-0144-95FD-90FCC8806276}" srcOrd="0" destOrd="0" parTransId="{9BB52A8C-F01E-5641-A3B8-A7FFD958FDCD}" sibTransId="{5286684A-2838-DA4B-9F9B-3BF50DFB6A52}"/>
    <dgm:cxn modelId="{1E4232A0-3ADD-E04E-8E8D-CA229766D808}" type="presParOf" srcId="{45588A59-4CA8-674D-BE17-47FFBCFC8C6C}" destId="{D38C4822-5EA9-064B-8944-89C0A442ED98}" srcOrd="0" destOrd="0" presId="urn:microsoft.com/office/officeart/2005/8/layout/cycle3"/>
    <dgm:cxn modelId="{46A22FB4-F77A-9A4F-BFD2-32E0C37BFCD9}" type="presParOf" srcId="{D38C4822-5EA9-064B-8944-89C0A442ED98}" destId="{1544E92F-9B24-5D48-917E-5B9EB93C24BA}" srcOrd="0" destOrd="0" presId="urn:microsoft.com/office/officeart/2005/8/layout/cycle3"/>
    <dgm:cxn modelId="{5A9AB961-C819-E44A-85E4-67C407A9EE9E}" type="presParOf" srcId="{D38C4822-5EA9-064B-8944-89C0A442ED98}" destId="{ECD6E261-5965-9545-A3D9-1F4060635496}" srcOrd="1" destOrd="0" presId="urn:microsoft.com/office/officeart/2005/8/layout/cycle3"/>
    <dgm:cxn modelId="{E502A56C-2DA7-8D4C-9180-C006203C0400}" type="presParOf" srcId="{D38C4822-5EA9-064B-8944-89C0A442ED98}" destId="{E5DE6A9E-920F-3341-89E7-1B5E8A40D6CA}" srcOrd="2" destOrd="0" presId="urn:microsoft.com/office/officeart/2005/8/layout/cycle3"/>
    <dgm:cxn modelId="{EA4A9A86-D314-E948-96A8-EC9E0645CA6F}" type="presParOf" srcId="{D38C4822-5EA9-064B-8944-89C0A442ED98}" destId="{EFEDE47D-D20C-ED41-BF3A-97BBB4D965AA}" srcOrd="3" destOrd="0" presId="urn:microsoft.com/office/officeart/2005/8/layout/cycle3"/>
    <dgm:cxn modelId="{E7B88A2A-6EC0-D84D-B7A6-D9FFF83BD6C4}" type="presParOf" srcId="{D38C4822-5EA9-064B-8944-89C0A442ED98}" destId="{C83FF513-1828-5942-8E66-D72525E5F1B4}" srcOrd="4" destOrd="0" presId="urn:microsoft.com/office/officeart/2005/8/layout/cycle3"/>
    <dgm:cxn modelId="{59F2F34F-CBFE-5B47-9EA6-BCB45AFDEB43}" type="presParOf" srcId="{D38C4822-5EA9-064B-8944-89C0A442ED98}" destId="{07B0719F-5044-0446-8C71-9084D3B60B0B}" srcOrd="5" destOrd="0" presId="urn:microsoft.com/office/officeart/2005/8/layout/cycle3"/>
    <dgm:cxn modelId="{C1D7464A-E2BD-2A4E-979B-06D3B47D6D85}" type="presParOf" srcId="{D38C4822-5EA9-064B-8944-89C0A442ED98}" destId="{B4A11C20-9B1C-964B-864F-DCA00D5098C5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5621F5-D3D0-8A4B-BBB3-18DDFC4961F6}" type="doc">
      <dgm:prSet loTypeId="urn:microsoft.com/office/officeart/2005/8/layout/cycle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9662E6-715B-0144-95FD-90FCC8806276}">
      <dgm:prSet phldrT="[Text]"/>
      <dgm:spPr/>
      <dgm:t>
        <a:bodyPr/>
        <a:lstStyle/>
        <a:p>
          <a:r>
            <a:rPr lang="en-US" dirty="0" smtClean="0"/>
            <a:t>Bepalen productieregels</a:t>
          </a:r>
          <a:endParaRPr lang="en-US" dirty="0"/>
        </a:p>
      </dgm:t>
    </dgm:pt>
    <dgm:pt modelId="{9BB52A8C-F01E-5641-A3B8-A7FFD958FDCD}" type="parTrans" cxnId="{6CEA2885-2FF7-A84D-92EE-96FB720359EE}">
      <dgm:prSet/>
      <dgm:spPr/>
      <dgm:t>
        <a:bodyPr/>
        <a:lstStyle/>
        <a:p>
          <a:endParaRPr lang="en-US"/>
        </a:p>
      </dgm:t>
    </dgm:pt>
    <dgm:pt modelId="{5286684A-2838-DA4B-9F9B-3BF50DFB6A52}" type="sibTrans" cxnId="{6CEA2885-2FF7-A84D-92EE-96FB720359EE}">
      <dgm:prSet/>
      <dgm:spPr/>
      <dgm:t>
        <a:bodyPr/>
        <a:lstStyle/>
        <a:p>
          <a:endParaRPr lang="en-US"/>
        </a:p>
      </dgm:t>
    </dgm:pt>
    <dgm:pt modelId="{126EF0F9-53C0-FF42-B00B-34F77F6C97D9}">
      <dgm:prSet phldrT="[Text]"/>
      <dgm:spPr/>
      <dgm:t>
        <a:bodyPr/>
        <a:lstStyle/>
        <a:p>
          <a:r>
            <a:rPr lang="en-US" dirty="0" smtClean="0"/>
            <a:t>Opstellen van de </a:t>
          </a:r>
          <a:r>
            <a:rPr lang="en-US" b="1" dirty="0" smtClean="0"/>
            <a:t>BOOM</a:t>
          </a:r>
          <a:endParaRPr lang="en-US" b="1" dirty="0"/>
        </a:p>
      </dgm:t>
    </dgm:pt>
    <dgm:pt modelId="{38E9F39C-9A4F-684F-8A95-DC998CD8A20F}" type="parTrans" cxnId="{DDBD3998-EBA1-AA40-8BB0-586C1C4C0A6C}">
      <dgm:prSet/>
      <dgm:spPr/>
      <dgm:t>
        <a:bodyPr/>
        <a:lstStyle/>
        <a:p>
          <a:endParaRPr lang="en-US"/>
        </a:p>
      </dgm:t>
    </dgm:pt>
    <dgm:pt modelId="{26F828FE-D536-244E-846D-1ADFAD46BB6B}" type="sibTrans" cxnId="{DDBD3998-EBA1-AA40-8BB0-586C1C4C0A6C}">
      <dgm:prSet/>
      <dgm:spPr/>
      <dgm:t>
        <a:bodyPr/>
        <a:lstStyle/>
        <a:p>
          <a:endParaRPr lang="en-US"/>
        </a:p>
      </dgm:t>
    </dgm:pt>
    <dgm:pt modelId="{57CB1F47-846C-2F44-9148-892B165E654D}">
      <dgm:prSet phldrT="[Text]"/>
      <dgm:spPr/>
      <dgm:t>
        <a:bodyPr/>
        <a:lstStyle/>
        <a:p>
          <a:r>
            <a:rPr lang="en-US" dirty="0" err="1" smtClean="0"/>
            <a:t>Evaluatie</a:t>
          </a:r>
          <a:r>
            <a:rPr lang="en-US" dirty="0" smtClean="0"/>
            <a:t> van de knooppunten</a:t>
          </a:r>
          <a:endParaRPr lang="en-US" dirty="0"/>
        </a:p>
      </dgm:t>
    </dgm:pt>
    <dgm:pt modelId="{48FFE526-360A-654D-BA4C-CDE1B493CB32}" type="parTrans" cxnId="{59D9CAB5-B41A-7D47-8C57-B48C7D20DB6F}">
      <dgm:prSet/>
      <dgm:spPr/>
      <dgm:t>
        <a:bodyPr/>
        <a:lstStyle/>
        <a:p>
          <a:endParaRPr lang="en-US"/>
        </a:p>
      </dgm:t>
    </dgm:pt>
    <dgm:pt modelId="{02D22CBC-E1F6-1343-88C7-B4CC1055E5F2}" type="sibTrans" cxnId="{59D9CAB5-B41A-7D47-8C57-B48C7D20DB6F}">
      <dgm:prSet/>
      <dgm:spPr/>
      <dgm:t>
        <a:bodyPr/>
        <a:lstStyle/>
        <a:p>
          <a:endParaRPr lang="en-US"/>
        </a:p>
      </dgm:t>
    </dgm:pt>
    <dgm:pt modelId="{266B314D-A514-084C-8BD0-F6306A2549E9}">
      <dgm:prSet phldrT="[Text]"/>
      <dgm:spPr/>
      <dgm:t>
        <a:bodyPr/>
        <a:lstStyle/>
        <a:p>
          <a:r>
            <a:rPr lang="en-US" dirty="0" err="1" smtClean="0"/>
            <a:t>Controle</a:t>
          </a:r>
          <a:r>
            <a:rPr lang="en-US" dirty="0" smtClean="0"/>
            <a:t> </a:t>
          </a:r>
          <a:r>
            <a:rPr lang="en-US" dirty="0" err="1" smtClean="0"/>
            <a:t>mbv</a:t>
          </a:r>
          <a:r>
            <a:rPr lang="en-US" dirty="0" smtClean="0"/>
            <a:t> </a:t>
          </a:r>
          <a:r>
            <a:rPr lang="en-US" dirty="0" err="1" smtClean="0"/>
            <a:t>overige</a:t>
          </a:r>
          <a:r>
            <a:rPr lang="en-US" dirty="0" smtClean="0"/>
            <a:t> vb’en</a:t>
          </a:r>
          <a:endParaRPr lang="en-US" dirty="0"/>
        </a:p>
      </dgm:t>
    </dgm:pt>
    <dgm:pt modelId="{E650DC2A-9B02-FD41-ACF5-9E881D152F3B}" type="parTrans" cxnId="{9FC6488D-113C-2341-BFE2-CD60DA74B1BD}">
      <dgm:prSet/>
      <dgm:spPr/>
      <dgm:t>
        <a:bodyPr/>
        <a:lstStyle/>
        <a:p>
          <a:endParaRPr lang="en-US"/>
        </a:p>
      </dgm:t>
    </dgm:pt>
    <dgm:pt modelId="{29B9791F-4F62-2B49-95E2-B060CDB9E23B}" type="sibTrans" cxnId="{9FC6488D-113C-2341-BFE2-CD60DA74B1BD}">
      <dgm:prSet/>
      <dgm:spPr/>
      <dgm:t>
        <a:bodyPr/>
        <a:lstStyle/>
        <a:p>
          <a:endParaRPr lang="en-US"/>
        </a:p>
      </dgm:t>
    </dgm:pt>
    <dgm:pt modelId="{E299359A-8E52-B94C-AC1A-C43DAD185B70}">
      <dgm:prSet phldrT="[Text]"/>
      <dgm:spPr/>
      <dgm:t>
        <a:bodyPr/>
        <a:lstStyle/>
        <a:p>
          <a:r>
            <a:rPr lang="en-US" dirty="0" smtClean="0"/>
            <a:t>Resultaat</a:t>
          </a:r>
          <a:endParaRPr lang="en-US" dirty="0"/>
        </a:p>
      </dgm:t>
    </dgm:pt>
    <dgm:pt modelId="{CA1ACE5E-2C15-0647-9AE6-AC1879D922B7}" type="parTrans" cxnId="{55BA9C01-8A2A-A447-A178-DCCCBF0E4222}">
      <dgm:prSet/>
      <dgm:spPr/>
      <dgm:t>
        <a:bodyPr/>
        <a:lstStyle/>
        <a:p>
          <a:endParaRPr lang="en-US"/>
        </a:p>
      </dgm:t>
    </dgm:pt>
    <dgm:pt modelId="{054A276C-45A8-784A-857C-5D7853540210}" type="sibTrans" cxnId="{55BA9C01-8A2A-A447-A178-DCCCBF0E4222}">
      <dgm:prSet/>
      <dgm:spPr/>
      <dgm:t>
        <a:bodyPr/>
        <a:lstStyle/>
        <a:p>
          <a:endParaRPr lang="en-US"/>
        </a:p>
      </dgm:t>
    </dgm:pt>
    <dgm:pt modelId="{044DDA8A-06B8-924E-86DF-59C2A3D59365}">
      <dgm:prSet phldrT="[Text]"/>
      <dgm:spPr/>
      <dgm:t>
        <a:bodyPr/>
        <a:lstStyle/>
        <a:p>
          <a:r>
            <a:rPr lang="en-US" dirty="0" err="1" smtClean="0"/>
            <a:t>Toevoegen</a:t>
          </a:r>
          <a:r>
            <a:rPr lang="en-US" dirty="0" smtClean="0"/>
            <a:t> van </a:t>
          </a:r>
          <a:r>
            <a:rPr lang="en-US" dirty="0" err="1" smtClean="0"/>
            <a:t>voorbeelden</a:t>
          </a:r>
          <a:endParaRPr lang="en-US" dirty="0"/>
        </a:p>
      </dgm:t>
    </dgm:pt>
    <dgm:pt modelId="{61D2BACB-E4E1-A64E-ADEA-2D563B4903B1}" type="parTrans" cxnId="{AF1811B6-7CF7-6E42-850B-B391963F719C}">
      <dgm:prSet/>
      <dgm:spPr/>
      <dgm:t>
        <a:bodyPr/>
        <a:lstStyle/>
        <a:p>
          <a:endParaRPr lang="en-US"/>
        </a:p>
      </dgm:t>
    </dgm:pt>
    <dgm:pt modelId="{D8EC2DEF-DCAC-4E4D-8A91-E2A62023778B}" type="sibTrans" cxnId="{AF1811B6-7CF7-6E42-850B-B391963F719C}">
      <dgm:prSet/>
      <dgm:spPr/>
      <dgm:t>
        <a:bodyPr/>
        <a:lstStyle/>
        <a:p>
          <a:endParaRPr lang="en-US"/>
        </a:p>
      </dgm:t>
    </dgm:pt>
    <dgm:pt modelId="{45588A59-4CA8-674D-BE17-47FFBCFC8C6C}" type="pres">
      <dgm:prSet presAssocID="{EE5621F5-D3D0-8A4B-BBB3-18DDFC4961F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8C4822-5EA9-064B-8944-89C0A442ED98}" type="pres">
      <dgm:prSet presAssocID="{EE5621F5-D3D0-8A4B-BBB3-18DDFC4961F6}" presName="cycle" presStyleCnt="0"/>
      <dgm:spPr/>
    </dgm:pt>
    <dgm:pt modelId="{1544E92F-9B24-5D48-917E-5B9EB93C24BA}" type="pres">
      <dgm:prSet presAssocID="{969662E6-715B-0144-95FD-90FCC8806276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D6E261-5965-9545-A3D9-1F4060635496}" type="pres">
      <dgm:prSet presAssocID="{5286684A-2838-DA4B-9F9B-3BF50DFB6A52}" presName="sibTransFirstNode" presStyleLbl="bgShp" presStyleIdx="0" presStyleCnt="1" custScaleX="112503"/>
      <dgm:spPr/>
      <dgm:t>
        <a:bodyPr/>
        <a:lstStyle/>
        <a:p>
          <a:endParaRPr lang="en-US"/>
        </a:p>
      </dgm:t>
    </dgm:pt>
    <dgm:pt modelId="{E5DE6A9E-920F-3341-89E7-1B5E8A40D6CA}" type="pres">
      <dgm:prSet presAssocID="{044DDA8A-06B8-924E-86DF-59C2A3D59365}" presName="nodeFollowingNodes" presStyleLbl="node1" presStyleIdx="1" presStyleCnt="6" custRadScaleRad="114863" custRadScaleInc="8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EDE47D-D20C-ED41-BF3A-97BBB4D965AA}" type="pres">
      <dgm:prSet presAssocID="{126EF0F9-53C0-FF42-B00B-34F77F6C97D9}" presName="nodeFollowingNodes" presStyleLbl="node1" presStyleIdx="2" presStyleCnt="6" custRadScaleRad="114863" custRadScaleInc="-8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FF513-1828-5942-8E66-D72525E5F1B4}" type="pres">
      <dgm:prSet presAssocID="{57CB1F47-846C-2F44-9148-892B165E654D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B0719F-5044-0446-8C71-9084D3B60B0B}" type="pres">
      <dgm:prSet presAssocID="{266B314D-A514-084C-8BD0-F6306A2549E9}" presName="nodeFollowingNodes" presStyleLbl="node1" presStyleIdx="4" presStyleCnt="6" custRadScaleRad="114863" custRadScaleInc="8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11C20-9B1C-964B-864F-DCA00D5098C5}" type="pres">
      <dgm:prSet presAssocID="{E299359A-8E52-B94C-AC1A-C43DAD185B70}" presName="nodeFollowingNodes" presStyleLbl="node1" presStyleIdx="5" presStyleCnt="6" custRadScaleRad="114863" custRadScaleInc="-8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6E4F18-C9F4-C646-BB5D-05A28ADAD252}" type="presOf" srcId="{126EF0F9-53C0-FF42-B00B-34F77F6C97D9}" destId="{EFEDE47D-D20C-ED41-BF3A-97BBB4D965AA}" srcOrd="0" destOrd="0" presId="urn:microsoft.com/office/officeart/2005/8/layout/cycle3"/>
    <dgm:cxn modelId="{AF1811B6-7CF7-6E42-850B-B391963F719C}" srcId="{EE5621F5-D3D0-8A4B-BBB3-18DDFC4961F6}" destId="{044DDA8A-06B8-924E-86DF-59C2A3D59365}" srcOrd="1" destOrd="0" parTransId="{61D2BACB-E4E1-A64E-ADEA-2D563B4903B1}" sibTransId="{D8EC2DEF-DCAC-4E4D-8A91-E2A62023778B}"/>
    <dgm:cxn modelId="{DE5B1C8F-41C2-264D-9604-CB879F59A0F9}" type="presOf" srcId="{EE5621F5-D3D0-8A4B-BBB3-18DDFC4961F6}" destId="{45588A59-4CA8-674D-BE17-47FFBCFC8C6C}" srcOrd="0" destOrd="0" presId="urn:microsoft.com/office/officeart/2005/8/layout/cycle3"/>
    <dgm:cxn modelId="{55BA9C01-8A2A-A447-A178-DCCCBF0E4222}" srcId="{EE5621F5-D3D0-8A4B-BBB3-18DDFC4961F6}" destId="{E299359A-8E52-B94C-AC1A-C43DAD185B70}" srcOrd="5" destOrd="0" parTransId="{CA1ACE5E-2C15-0647-9AE6-AC1879D922B7}" sibTransId="{054A276C-45A8-784A-857C-5D7853540210}"/>
    <dgm:cxn modelId="{77F73529-FAC7-C340-B346-EDB908801401}" type="presOf" srcId="{044DDA8A-06B8-924E-86DF-59C2A3D59365}" destId="{E5DE6A9E-920F-3341-89E7-1B5E8A40D6CA}" srcOrd="0" destOrd="0" presId="urn:microsoft.com/office/officeart/2005/8/layout/cycle3"/>
    <dgm:cxn modelId="{D03D3171-DCA6-6048-AC37-8FC8633CA607}" type="presOf" srcId="{969662E6-715B-0144-95FD-90FCC8806276}" destId="{1544E92F-9B24-5D48-917E-5B9EB93C24BA}" srcOrd="0" destOrd="0" presId="urn:microsoft.com/office/officeart/2005/8/layout/cycle3"/>
    <dgm:cxn modelId="{DDBD3998-EBA1-AA40-8BB0-586C1C4C0A6C}" srcId="{EE5621F5-D3D0-8A4B-BBB3-18DDFC4961F6}" destId="{126EF0F9-53C0-FF42-B00B-34F77F6C97D9}" srcOrd="2" destOrd="0" parTransId="{38E9F39C-9A4F-684F-8A95-DC998CD8A20F}" sibTransId="{26F828FE-D536-244E-846D-1ADFAD46BB6B}"/>
    <dgm:cxn modelId="{57B40380-01EE-CB42-A3E3-C624F0409BE4}" type="presOf" srcId="{5286684A-2838-DA4B-9F9B-3BF50DFB6A52}" destId="{ECD6E261-5965-9545-A3D9-1F4060635496}" srcOrd="0" destOrd="0" presId="urn:microsoft.com/office/officeart/2005/8/layout/cycle3"/>
    <dgm:cxn modelId="{59D9CAB5-B41A-7D47-8C57-B48C7D20DB6F}" srcId="{EE5621F5-D3D0-8A4B-BBB3-18DDFC4961F6}" destId="{57CB1F47-846C-2F44-9148-892B165E654D}" srcOrd="3" destOrd="0" parTransId="{48FFE526-360A-654D-BA4C-CDE1B493CB32}" sibTransId="{02D22CBC-E1F6-1343-88C7-B4CC1055E5F2}"/>
    <dgm:cxn modelId="{ED553B92-3685-C04F-A2F5-951FED1D219A}" type="presOf" srcId="{266B314D-A514-084C-8BD0-F6306A2549E9}" destId="{07B0719F-5044-0446-8C71-9084D3B60B0B}" srcOrd="0" destOrd="0" presId="urn:microsoft.com/office/officeart/2005/8/layout/cycle3"/>
    <dgm:cxn modelId="{E3D37DAD-547D-9C47-A23F-400331EDF431}" type="presOf" srcId="{E299359A-8E52-B94C-AC1A-C43DAD185B70}" destId="{B4A11C20-9B1C-964B-864F-DCA00D5098C5}" srcOrd="0" destOrd="0" presId="urn:microsoft.com/office/officeart/2005/8/layout/cycle3"/>
    <dgm:cxn modelId="{E74BD979-0E58-D04D-9BD4-D0426B32EBCB}" type="presOf" srcId="{57CB1F47-846C-2F44-9148-892B165E654D}" destId="{C83FF513-1828-5942-8E66-D72525E5F1B4}" srcOrd="0" destOrd="0" presId="urn:microsoft.com/office/officeart/2005/8/layout/cycle3"/>
    <dgm:cxn modelId="{9FC6488D-113C-2341-BFE2-CD60DA74B1BD}" srcId="{EE5621F5-D3D0-8A4B-BBB3-18DDFC4961F6}" destId="{266B314D-A514-084C-8BD0-F6306A2549E9}" srcOrd="4" destOrd="0" parTransId="{E650DC2A-9B02-FD41-ACF5-9E881D152F3B}" sibTransId="{29B9791F-4F62-2B49-95E2-B060CDB9E23B}"/>
    <dgm:cxn modelId="{6CEA2885-2FF7-A84D-92EE-96FB720359EE}" srcId="{EE5621F5-D3D0-8A4B-BBB3-18DDFC4961F6}" destId="{969662E6-715B-0144-95FD-90FCC8806276}" srcOrd="0" destOrd="0" parTransId="{9BB52A8C-F01E-5641-A3B8-A7FFD958FDCD}" sibTransId="{5286684A-2838-DA4B-9F9B-3BF50DFB6A52}"/>
    <dgm:cxn modelId="{805B51A5-3B7E-6F46-8C31-9FCF8CFD4DD7}" type="presParOf" srcId="{45588A59-4CA8-674D-BE17-47FFBCFC8C6C}" destId="{D38C4822-5EA9-064B-8944-89C0A442ED98}" srcOrd="0" destOrd="0" presId="urn:microsoft.com/office/officeart/2005/8/layout/cycle3"/>
    <dgm:cxn modelId="{5EC7D182-F1D4-B24F-AF2E-73698E30C7FD}" type="presParOf" srcId="{D38C4822-5EA9-064B-8944-89C0A442ED98}" destId="{1544E92F-9B24-5D48-917E-5B9EB93C24BA}" srcOrd="0" destOrd="0" presId="urn:microsoft.com/office/officeart/2005/8/layout/cycle3"/>
    <dgm:cxn modelId="{01F2B5C5-1014-4442-A272-F40DA3E78C82}" type="presParOf" srcId="{D38C4822-5EA9-064B-8944-89C0A442ED98}" destId="{ECD6E261-5965-9545-A3D9-1F4060635496}" srcOrd="1" destOrd="0" presId="urn:microsoft.com/office/officeart/2005/8/layout/cycle3"/>
    <dgm:cxn modelId="{DFDD373E-2363-4D42-A499-A951AE511F6B}" type="presParOf" srcId="{D38C4822-5EA9-064B-8944-89C0A442ED98}" destId="{E5DE6A9E-920F-3341-89E7-1B5E8A40D6CA}" srcOrd="2" destOrd="0" presId="urn:microsoft.com/office/officeart/2005/8/layout/cycle3"/>
    <dgm:cxn modelId="{CC6DD533-DFFF-914E-B649-E2CC58EFA857}" type="presParOf" srcId="{D38C4822-5EA9-064B-8944-89C0A442ED98}" destId="{EFEDE47D-D20C-ED41-BF3A-97BBB4D965AA}" srcOrd="3" destOrd="0" presId="urn:microsoft.com/office/officeart/2005/8/layout/cycle3"/>
    <dgm:cxn modelId="{7A37E5EC-5CEB-394F-A3B5-88B87CB2A329}" type="presParOf" srcId="{D38C4822-5EA9-064B-8944-89C0A442ED98}" destId="{C83FF513-1828-5942-8E66-D72525E5F1B4}" srcOrd="4" destOrd="0" presId="urn:microsoft.com/office/officeart/2005/8/layout/cycle3"/>
    <dgm:cxn modelId="{5299DFCC-C0AC-4C43-84A5-F42640660396}" type="presParOf" srcId="{D38C4822-5EA9-064B-8944-89C0A442ED98}" destId="{07B0719F-5044-0446-8C71-9084D3B60B0B}" srcOrd="5" destOrd="0" presId="urn:microsoft.com/office/officeart/2005/8/layout/cycle3"/>
    <dgm:cxn modelId="{65A06FE4-A3EB-544E-92D1-B65629D866E8}" type="presParOf" srcId="{D38C4822-5EA9-064B-8944-89C0A442ED98}" destId="{B4A11C20-9B1C-964B-864F-DCA00D5098C5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6EFF4E-FD32-D04F-B144-9BDCFBE2895C}" type="doc">
      <dgm:prSet loTypeId="urn:microsoft.com/office/officeart/2005/8/layout/matrix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BEC5E6-A24F-1D46-B698-1C9CA25EFE58}">
      <dgm:prSet phldrT="[Text]"/>
      <dgm:spPr/>
      <dgm:t>
        <a:bodyPr/>
        <a:lstStyle/>
        <a:p>
          <a:endParaRPr lang="en-US"/>
        </a:p>
      </dgm:t>
    </dgm:pt>
    <dgm:pt modelId="{5D6C91A8-EC4E-6D47-ABF6-CD9810BBD0D2}" type="parTrans" cxnId="{7820B543-90FB-644F-9EEE-9AFDD1154B40}">
      <dgm:prSet/>
      <dgm:spPr/>
      <dgm:t>
        <a:bodyPr/>
        <a:lstStyle/>
        <a:p>
          <a:endParaRPr lang="en-US"/>
        </a:p>
      </dgm:t>
    </dgm:pt>
    <dgm:pt modelId="{35917805-E591-C748-A62F-2CEAD06EA408}" type="sibTrans" cxnId="{7820B543-90FB-644F-9EEE-9AFDD1154B40}">
      <dgm:prSet/>
      <dgm:spPr/>
      <dgm:t>
        <a:bodyPr/>
        <a:lstStyle/>
        <a:p>
          <a:endParaRPr lang="en-US"/>
        </a:p>
      </dgm:t>
    </dgm:pt>
    <dgm:pt modelId="{5DB04D1C-2BBE-DE46-A720-627829D235DF}">
      <dgm:prSet phldrT="[Text]"/>
      <dgm:spPr>
        <a:solidFill>
          <a:srgbClr val="FF6600"/>
        </a:solidFill>
      </dgm:spPr>
      <dgm:t>
        <a:bodyPr/>
        <a:lstStyle/>
        <a:p>
          <a:r>
            <a:rPr lang="en-US" dirty="0" smtClean="0"/>
            <a:t>Correctheid</a:t>
          </a:r>
          <a:endParaRPr lang="en-US" dirty="0"/>
        </a:p>
      </dgm:t>
    </dgm:pt>
    <dgm:pt modelId="{D63B15F3-E1DB-1C40-B0FE-709E9F4AF089}" type="sibTrans" cxnId="{C84109C5-8147-CE46-ADE7-91BB3DB667C9}">
      <dgm:prSet/>
      <dgm:spPr/>
      <dgm:t>
        <a:bodyPr/>
        <a:lstStyle/>
        <a:p>
          <a:endParaRPr lang="en-US"/>
        </a:p>
      </dgm:t>
    </dgm:pt>
    <dgm:pt modelId="{6D9CB726-0F74-8C49-A68C-17C5A1A9472B}" type="parTrans" cxnId="{C84109C5-8147-CE46-ADE7-91BB3DB667C9}">
      <dgm:prSet/>
      <dgm:spPr/>
      <dgm:t>
        <a:bodyPr/>
        <a:lstStyle/>
        <a:p>
          <a:endParaRPr lang="en-US"/>
        </a:p>
      </dgm:t>
    </dgm:pt>
    <dgm:pt modelId="{E6333DBF-978C-FC40-B03F-FA4E17F8E2C6}">
      <dgm:prSet phldrT="[Text]"/>
      <dgm:spPr>
        <a:solidFill>
          <a:srgbClr val="00DD00"/>
        </a:solidFill>
      </dgm:spPr>
      <dgm:t>
        <a:bodyPr/>
        <a:lstStyle/>
        <a:p>
          <a:r>
            <a:rPr lang="en-US" dirty="0" smtClean="0"/>
            <a:t>Snelheid</a:t>
          </a:r>
          <a:endParaRPr lang="en-US" dirty="0"/>
        </a:p>
      </dgm:t>
    </dgm:pt>
    <dgm:pt modelId="{43D1A966-5234-0041-94F6-2636A025819D}" type="parTrans" cxnId="{582B8E05-03CD-4F49-A4AD-0DAA94A7FF04}">
      <dgm:prSet/>
      <dgm:spPr/>
      <dgm:t>
        <a:bodyPr/>
        <a:lstStyle/>
        <a:p>
          <a:endParaRPr lang="en-US"/>
        </a:p>
      </dgm:t>
    </dgm:pt>
    <dgm:pt modelId="{E8EF61D9-5B3D-6346-BF45-ECC9B51E1A18}" type="sibTrans" cxnId="{582B8E05-03CD-4F49-A4AD-0DAA94A7FF04}">
      <dgm:prSet/>
      <dgm:spPr/>
      <dgm:t>
        <a:bodyPr/>
        <a:lstStyle/>
        <a:p>
          <a:endParaRPr lang="en-US"/>
        </a:p>
      </dgm:t>
    </dgm:pt>
    <dgm:pt modelId="{ECC118F2-C106-8C45-8D99-C18F317D98E1}">
      <dgm:prSet phldrT="[Text]"/>
      <dgm:spPr>
        <a:solidFill>
          <a:srgbClr val="00DD00"/>
        </a:solidFill>
      </dgm:spPr>
      <dgm:t>
        <a:bodyPr/>
        <a:lstStyle/>
        <a:p>
          <a:r>
            <a:rPr lang="en-US" dirty="0" smtClean="0"/>
            <a:t>Uitbreidbaarheid</a:t>
          </a:r>
          <a:endParaRPr lang="en-US" dirty="0"/>
        </a:p>
      </dgm:t>
    </dgm:pt>
    <dgm:pt modelId="{C5801798-1BF1-5A49-B457-B310BD5FC2FC}" type="parTrans" cxnId="{3785FAAC-7F08-6141-A26B-2448153F9C02}">
      <dgm:prSet/>
      <dgm:spPr/>
      <dgm:t>
        <a:bodyPr/>
        <a:lstStyle/>
        <a:p>
          <a:endParaRPr lang="en-US"/>
        </a:p>
      </dgm:t>
    </dgm:pt>
    <dgm:pt modelId="{402E0F4F-FD91-554A-B102-A625FF215A1B}" type="sibTrans" cxnId="{3785FAAC-7F08-6141-A26B-2448153F9C02}">
      <dgm:prSet/>
      <dgm:spPr/>
      <dgm:t>
        <a:bodyPr/>
        <a:lstStyle/>
        <a:p>
          <a:endParaRPr lang="en-US"/>
        </a:p>
      </dgm:t>
    </dgm:pt>
    <dgm:pt modelId="{40E33F3A-2E79-4D4D-81A4-E3ED1345B996}">
      <dgm:prSet phldrT="[Text]"/>
      <dgm:spPr>
        <a:solidFill>
          <a:srgbClr val="00DD00"/>
        </a:solidFill>
      </dgm:spPr>
      <dgm:t>
        <a:bodyPr/>
        <a:lstStyle/>
        <a:p>
          <a:r>
            <a:rPr lang="en-US" dirty="0" smtClean="0"/>
            <a:t>Gebruiks-vriendelijk</a:t>
          </a:r>
          <a:endParaRPr lang="en-US" dirty="0"/>
        </a:p>
      </dgm:t>
    </dgm:pt>
    <dgm:pt modelId="{F2AD1743-7220-0349-BA32-587B17F13A59}" type="parTrans" cxnId="{68F6E5A1-B139-B149-BDD7-475BD02F8E60}">
      <dgm:prSet/>
      <dgm:spPr/>
      <dgm:t>
        <a:bodyPr/>
        <a:lstStyle/>
        <a:p>
          <a:endParaRPr lang="en-US"/>
        </a:p>
      </dgm:t>
    </dgm:pt>
    <dgm:pt modelId="{13820D15-6AFD-A945-B6BA-027610C76114}" type="sibTrans" cxnId="{68F6E5A1-B139-B149-BDD7-475BD02F8E60}">
      <dgm:prSet/>
      <dgm:spPr/>
      <dgm:t>
        <a:bodyPr/>
        <a:lstStyle/>
        <a:p>
          <a:endParaRPr lang="en-US"/>
        </a:p>
      </dgm:t>
    </dgm:pt>
    <dgm:pt modelId="{3AA7EB84-FE66-7D49-8A07-07AFFDFBBF65}" type="pres">
      <dgm:prSet presAssocID="{3C6EFF4E-FD32-D04F-B144-9BDCFBE2895C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A53276-9D3E-EA46-9422-098F1513B535}" type="pres">
      <dgm:prSet presAssocID="{3C6EFF4E-FD32-D04F-B144-9BDCFBE2895C}" presName="diamond" presStyleLbl="bgShp" presStyleIdx="0" presStyleCnt="1" custScaleX="132941" custLinFactNeighborX="289" custLinFactNeighborY="12801"/>
      <dgm:spPr/>
    </dgm:pt>
    <dgm:pt modelId="{9A113BE4-233E-6C42-8E46-82B7C7925864}" type="pres">
      <dgm:prSet presAssocID="{3C6EFF4E-FD32-D04F-B144-9BDCFBE2895C}" presName="quad1" presStyleLbl="node1" presStyleIdx="0" presStyleCnt="4" custScaleX="149787" custLinFactNeighborX="-24695" custLinFactNeighborY="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64A485-F2F6-254A-8852-F925B0BD37BB}" type="pres">
      <dgm:prSet presAssocID="{3C6EFF4E-FD32-D04F-B144-9BDCFBE2895C}" presName="quad2" presStyleLbl="node1" presStyleIdx="1" presStyleCnt="4" custScaleX="149787" custLinFactNeighborX="25739" custLinFactNeighborY="1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10B818-4175-464B-AE3C-BF936A845BC7}" type="pres">
      <dgm:prSet presAssocID="{3C6EFF4E-FD32-D04F-B144-9BDCFBE2895C}" presName="quad3" presStyleLbl="node1" presStyleIdx="2" presStyleCnt="4" custScaleX="149787" custLinFactNeighborX="-25018" custLinFactNeighborY="8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E1EC5-025A-1A4F-949B-AC30BD904780}" type="pres">
      <dgm:prSet presAssocID="{3C6EFF4E-FD32-D04F-B144-9BDCFBE2895C}" presName="quad4" presStyleLbl="node1" presStyleIdx="3" presStyleCnt="4" custScaleX="149787" custLinFactNeighborX="26063" custLinFactNeighborY="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561575-AE16-0D4C-83E3-91AEA32BAAE5}" type="presOf" srcId="{40E33F3A-2E79-4D4D-81A4-E3ED1345B996}" destId="{C210B818-4175-464B-AE3C-BF936A845BC7}" srcOrd="0" destOrd="0" presId="urn:microsoft.com/office/officeart/2005/8/layout/matrix3"/>
    <dgm:cxn modelId="{C84109C5-8147-CE46-ADE7-91BB3DB667C9}" srcId="{3C6EFF4E-FD32-D04F-B144-9BDCFBE2895C}" destId="{5DB04D1C-2BBE-DE46-A720-627829D235DF}" srcOrd="0" destOrd="0" parTransId="{6D9CB726-0F74-8C49-A68C-17C5A1A9472B}" sibTransId="{D63B15F3-E1DB-1C40-B0FE-709E9F4AF089}"/>
    <dgm:cxn modelId="{3785FAAC-7F08-6141-A26B-2448153F9C02}" srcId="{3C6EFF4E-FD32-D04F-B144-9BDCFBE2895C}" destId="{ECC118F2-C106-8C45-8D99-C18F317D98E1}" srcOrd="3" destOrd="0" parTransId="{C5801798-1BF1-5A49-B457-B310BD5FC2FC}" sibTransId="{402E0F4F-FD91-554A-B102-A625FF215A1B}"/>
    <dgm:cxn modelId="{7820B543-90FB-644F-9EEE-9AFDD1154B40}" srcId="{3C6EFF4E-FD32-D04F-B144-9BDCFBE2895C}" destId="{C3BEC5E6-A24F-1D46-B698-1C9CA25EFE58}" srcOrd="4" destOrd="0" parTransId="{5D6C91A8-EC4E-6D47-ABF6-CD9810BBD0D2}" sibTransId="{35917805-E591-C748-A62F-2CEAD06EA408}"/>
    <dgm:cxn modelId="{582B8E05-03CD-4F49-A4AD-0DAA94A7FF04}" srcId="{3C6EFF4E-FD32-D04F-B144-9BDCFBE2895C}" destId="{E6333DBF-978C-FC40-B03F-FA4E17F8E2C6}" srcOrd="1" destOrd="0" parTransId="{43D1A966-5234-0041-94F6-2636A025819D}" sibTransId="{E8EF61D9-5B3D-6346-BF45-ECC9B51E1A18}"/>
    <dgm:cxn modelId="{F4B4A9F3-42E3-2F49-8B13-363B32513DA6}" type="presOf" srcId="{ECC118F2-C106-8C45-8D99-C18F317D98E1}" destId="{388E1EC5-025A-1A4F-949B-AC30BD904780}" srcOrd="0" destOrd="0" presId="urn:microsoft.com/office/officeart/2005/8/layout/matrix3"/>
    <dgm:cxn modelId="{42D03D82-A8A2-5B4C-8488-1AFC1791B9E1}" type="presOf" srcId="{3C6EFF4E-FD32-D04F-B144-9BDCFBE2895C}" destId="{3AA7EB84-FE66-7D49-8A07-07AFFDFBBF65}" srcOrd="0" destOrd="0" presId="urn:microsoft.com/office/officeart/2005/8/layout/matrix3"/>
    <dgm:cxn modelId="{4F7662BC-8C80-F84C-9910-2803C9934657}" type="presOf" srcId="{E6333DBF-978C-FC40-B03F-FA4E17F8E2C6}" destId="{E264A485-F2F6-254A-8852-F925B0BD37BB}" srcOrd="0" destOrd="0" presId="urn:microsoft.com/office/officeart/2005/8/layout/matrix3"/>
    <dgm:cxn modelId="{B6569F2D-80A7-2F45-B848-886550F022DA}" type="presOf" srcId="{5DB04D1C-2BBE-DE46-A720-627829D235DF}" destId="{9A113BE4-233E-6C42-8E46-82B7C7925864}" srcOrd="0" destOrd="0" presId="urn:microsoft.com/office/officeart/2005/8/layout/matrix3"/>
    <dgm:cxn modelId="{68F6E5A1-B139-B149-BDD7-475BD02F8E60}" srcId="{3C6EFF4E-FD32-D04F-B144-9BDCFBE2895C}" destId="{40E33F3A-2E79-4D4D-81A4-E3ED1345B996}" srcOrd="2" destOrd="0" parTransId="{F2AD1743-7220-0349-BA32-587B17F13A59}" sibTransId="{13820D15-6AFD-A945-B6BA-027610C76114}"/>
    <dgm:cxn modelId="{22B530F0-6FDB-5841-9C81-6876D456E8E0}" type="presParOf" srcId="{3AA7EB84-FE66-7D49-8A07-07AFFDFBBF65}" destId="{B6A53276-9D3E-EA46-9422-098F1513B535}" srcOrd="0" destOrd="0" presId="urn:microsoft.com/office/officeart/2005/8/layout/matrix3"/>
    <dgm:cxn modelId="{4184ED0F-3ADF-204D-A89A-76F1B862B3F7}" type="presParOf" srcId="{3AA7EB84-FE66-7D49-8A07-07AFFDFBBF65}" destId="{9A113BE4-233E-6C42-8E46-82B7C7925864}" srcOrd="1" destOrd="0" presId="urn:microsoft.com/office/officeart/2005/8/layout/matrix3"/>
    <dgm:cxn modelId="{68B8E6AC-EC92-5541-A06F-5689DF93A1F0}" type="presParOf" srcId="{3AA7EB84-FE66-7D49-8A07-07AFFDFBBF65}" destId="{E264A485-F2F6-254A-8852-F925B0BD37BB}" srcOrd="2" destOrd="0" presId="urn:microsoft.com/office/officeart/2005/8/layout/matrix3"/>
    <dgm:cxn modelId="{3C9A1B07-6391-5946-980E-E044EA3D0EA1}" type="presParOf" srcId="{3AA7EB84-FE66-7D49-8A07-07AFFDFBBF65}" destId="{C210B818-4175-464B-AE3C-BF936A845BC7}" srcOrd="3" destOrd="0" presId="urn:microsoft.com/office/officeart/2005/8/layout/matrix3"/>
    <dgm:cxn modelId="{516EFC3B-420D-E240-BCED-24773B4E95AA}" type="presParOf" srcId="{3AA7EB84-FE66-7D49-8A07-07AFFDFBBF65}" destId="{388E1EC5-025A-1A4F-949B-AC30BD90478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53276-9D3E-EA46-9422-098F1513B535}">
      <dsp:nvSpPr>
        <dsp:cNvPr id="0" name=""/>
        <dsp:cNvSpPr/>
      </dsp:nvSpPr>
      <dsp:spPr>
        <a:xfrm>
          <a:off x="1223686" y="0"/>
          <a:ext cx="5886627" cy="44280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113BE4-233E-6C42-8E46-82B7C7925864}">
      <dsp:nvSpPr>
        <dsp:cNvPr id="0" name=""/>
        <dsp:cNvSpPr/>
      </dsp:nvSpPr>
      <dsp:spPr>
        <a:xfrm>
          <a:off x="1517306" y="422818"/>
          <a:ext cx="2586701" cy="172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Correctheid</a:t>
          </a:r>
          <a:endParaRPr lang="en-US" sz="2300" kern="1200" dirty="0"/>
        </a:p>
      </dsp:txBody>
      <dsp:txXfrm>
        <a:off x="1601607" y="507119"/>
        <a:ext cx="2418099" cy="1558318"/>
      </dsp:txXfrm>
    </dsp:sp>
    <dsp:sp modelId="{E264A485-F2F6-254A-8852-F925B0BD37BB}">
      <dsp:nvSpPr>
        <dsp:cNvPr id="0" name=""/>
        <dsp:cNvSpPr/>
      </dsp:nvSpPr>
      <dsp:spPr>
        <a:xfrm>
          <a:off x="4248021" y="424096"/>
          <a:ext cx="2586701" cy="172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Snelheid</a:t>
          </a:r>
          <a:endParaRPr lang="en-US" sz="2300" kern="1200" dirty="0"/>
        </a:p>
      </dsp:txBody>
      <dsp:txXfrm>
        <a:off x="4332322" y="508397"/>
        <a:ext cx="2418099" cy="1558318"/>
      </dsp:txXfrm>
    </dsp:sp>
    <dsp:sp modelId="{C210B818-4175-464B-AE3C-BF936A845BC7}">
      <dsp:nvSpPr>
        <dsp:cNvPr id="0" name=""/>
        <dsp:cNvSpPr/>
      </dsp:nvSpPr>
      <dsp:spPr>
        <a:xfrm>
          <a:off x="1511728" y="2295029"/>
          <a:ext cx="2586701" cy="172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Gebruiks-vriendelijk</a:t>
          </a:r>
          <a:endParaRPr lang="en-US" sz="2300" kern="1200" dirty="0"/>
        </a:p>
      </dsp:txBody>
      <dsp:txXfrm>
        <a:off x="1596029" y="2379330"/>
        <a:ext cx="2418099" cy="1558318"/>
      </dsp:txXfrm>
    </dsp:sp>
    <dsp:sp modelId="{388E1EC5-025A-1A4F-949B-AC30BD904780}">
      <dsp:nvSpPr>
        <dsp:cNvPr id="0" name=""/>
        <dsp:cNvSpPr/>
      </dsp:nvSpPr>
      <dsp:spPr>
        <a:xfrm>
          <a:off x="4253616" y="2282578"/>
          <a:ext cx="2586701" cy="172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Uitbreidbaarheid</a:t>
          </a:r>
          <a:endParaRPr lang="en-US" sz="2300" kern="1200" dirty="0"/>
        </a:p>
      </dsp:txBody>
      <dsp:txXfrm>
        <a:off x="4337917" y="2366879"/>
        <a:ext cx="2418099" cy="1558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6E261-5965-9545-A3D9-1F4060635496}">
      <dsp:nvSpPr>
        <dsp:cNvPr id="0" name=""/>
        <dsp:cNvSpPr/>
      </dsp:nvSpPr>
      <dsp:spPr>
        <a:xfrm>
          <a:off x="1152119" y="-3154"/>
          <a:ext cx="5256601" cy="4672410"/>
        </a:xfrm>
        <a:prstGeom prst="circularArrow">
          <a:avLst>
            <a:gd name="adj1" fmla="val 5274"/>
            <a:gd name="adj2" fmla="val 312630"/>
            <a:gd name="adj3" fmla="val 14236112"/>
            <a:gd name="adj4" fmla="val 17122350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4E92F-9B24-5D48-917E-5B9EB93C24BA}">
      <dsp:nvSpPr>
        <dsp:cNvPr id="0" name=""/>
        <dsp:cNvSpPr/>
      </dsp:nvSpPr>
      <dsp:spPr>
        <a:xfrm>
          <a:off x="2896229" y="2663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Bepalen productieregels</a:t>
          </a:r>
          <a:endParaRPr lang="en-US" sz="1700" kern="1200" dirty="0"/>
        </a:p>
      </dsp:txBody>
      <dsp:txXfrm>
        <a:off x="2939392" y="45826"/>
        <a:ext cx="1682054" cy="797864"/>
      </dsp:txXfrm>
    </dsp:sp>
    <dsp:sp modelId="{E5DE6A9E-920F-3341-89E7-1B5E8A40D6CA}">
      <dsp:nvSpPr>
        <dsp:cNvPr id="0" name=""/>
        <dsp:cNvSpPr/>
      </dsp:nvSpPr>
      <dsp:spPr>
        <a:xfrm>
          <a:off x="4856356" y="950414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Toevoegen</a:t>
          </a:r>
          <a:r>
            <a:rPr lang="en-US" sz="1700" kern="1200" dirty="0" smtClean="0"/>
            <a:t> van </a:t>
          </a:r>
          <a:r>
            <a:rPr lang="en-US" sz="1700" kern="1200" dirty="0" err="1" smtClean="0"/>
            <a:t>voorbeelden</a:t>
          </a:r>
          <a:endParaRPr lang="en-US" sz="1700" kern="1200" dirty="0"/>
        </a:p>
      </dsp:txBody>
      <dsp:txXfrm>
        <a:off x="4899519" y="993577"/>
        <a:ext cx="1682054" cy="797864"/>
      </dsp:txXfrm>
    </dsp:sp>
    <dsp:sp modelId="{EFEDE47D-D20C-ED41-BF3A-97BBB4D965AA}">
      <dsp:nvSpPr>
        <dsp:cNvPr id="0" name=""/>
        <dsp:cNvSpPr/>
      </dsp:nvSpPr>
      <dsp:spPr>
        <a:xfrm>
          <a:off x="4856356" y="2845915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Opstellen van de boom</a:t>
          </a:r>
          <a:endParaRPr lang="en-US" sz="1700" kern="1200" dirty="0"/>
        </a:p>
      </dsp:txBody>
      <dsp:txXfrm>
        <a:off x="4899519" y="2889078"/>
        <a:ext cx="1682054" cy="797864"/>
      </dsp:txXfrm>
    </dsp:sp>
    <dsp:sp modelId="{C83FF513-1828-5942-8E66-D72525E5F1B4}">
      <dsp:nvSpPr>
        <dsp:cNvPr id="0" name=""/>
        <dsp:cNvSpPr/>
      </dsp:nvSpPr>
      <dsp:spPr>
        <a:xfrm>
          <a:off x="2896229" y="3793666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Uitwerken van knooppunten</a:t>
          </a:r>
          <a:endParaRPr lang="en-US" sz="1700" kern="1200" dirty="0"/>
        </a:p>
      </dsp:txBody>
      <dsp:txXfrm>
        <a:off x="2939392" y="3836829"/>
        <a:ext cx="1682054" cy="797864"/>
      </dsp:txXfrm>
    </dsp:sp>
    <dsp:sp modelId="{07B0719F-5044-0446-8C71-9084D3B60B0B}">
      <dsp:nvSpPr>
        <dsp:cNvPr id="0" name=""/>
        <dsp:cNvSpPr/>
      </dsp:nvSpPr>
      <dsp:spPr>
        <a:xfrm>
          <a:off x="936103" y="2845915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Controle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mbv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overige</a:t>
          </a:r>
          <a:r>
            <a:rPr lang="en-US" sz="1700" kern="1200" dirty="0" smtClean="0"/>
            <a:t> vb’en</a:t>
          </a:r>
          <a:endParaRPr lang="en-US" sz="1700" kern="1200" dirty="0"/>
        </a:p>
      </dsp:txBody>
      <dsp:txXfrm>
        <a:off x="979266" y="2889078"/>
        <a:ext cx="1682054" cy="797864"/>
      </dsp:txXfrm>
    </dsp:sp>
    <dsp:sp modelId="{B4A11C20-9B1C-964B-864F-DCA00D5098C5}">
      <dsp:nvSpPr>
        <dsp:cNvPr id="0" name=""/>
        <dsp:cNvSpPr/>
      </dsp:nvSpPr>
      <dsp:spPr>
        <a:xfrm>
          <a:off x="936103" y="950414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Resultaat</a:t>
          </a:r>
          <a:endParaRPr lang="en-US" sz="1700" kern="1200" dirty="0"/>
        </a:p>
      </dsp:txBody>
      <dsp:txXfrm>
        <a:off x="979266" y="993577"/>
        <a:ext cx="1682054" cy="7978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6E261-5965-9545-A3D9-1F4060635496}">
      <dsp:nvSpPr>
        <dsp:cNvPr id="0" name=""/>
        <dsp:cNvSpPr/>
      </dsp:nvSpPr>
      <dsp:spPr>
        <a:xfrm>
          <a:off x="1152119" y="-3154"/>
          <a:ext cx="5256601" cy="4672410"/>
        </a:xfrm>
        <a:prstGeom prst="circularArrow">
          <a:avLst>
            <a:gd name="adj1" fmla="val 5274"/>
            <a:gd name="adj2" fmla="val 312630"/>
            <a:gd name="adj3" fmla="val 14236112"/>
            <a:gd name="adj4" fmla="val 17122350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4E92F-9B24-5D48-917E-5B9EB93C24BA}">
      <dsp:nvSpPr>
        <dsp:cNvPr id="0" name=""/>
        <dsp:cNvSpPr/>
      </dsp:nvSpPr>
      <dsp:spPr>
        <a:xfrm>
          <a:off x="2896229" y="2663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Bepalen productieregels</a:t>
          </a:r>
          <a:endParaRPr lang="en-US" sz="1700" kern="1200" dirty="0"/>
        </a:p>
      </dsp:txBody>
      <dsp:txXfrm>
        <a:off x="2939392" y="45826"/>
        <a:ext cx="1682054" cy="797864"/>
      </dsp:txXfrm>
    </dsp:sp>
    <dsp:sp modelId="{E5DE6A9E-920F-3341-89E7-1B5E8A40D6CA}">
      <dsp:nvSpPr>
        <dsp:cNvPr id="0" name=""/>
        <dsp:cNvSpPr/>
      </dsp:nvSpPr>
      <dsp:spPr>
        <a:xfrm>
          <a:off x="4856356" y="950414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Toevoegen</a:t>
          </a:r>
          <a:r>
            <a:rPr lang="en-US" sz="1700" kern="1200" dirty="0" smtClean="0"/>
            <a:t> van </a:t>
          </a:r>
          <a:r>
            <a:rPr lang="en-US" sz="1700" kern="1200" dirty="0" err="1" smtClean="0"/>
            <a:t>voorbeelden</a:t>
          </a:r>
          <a:endParaRPr lang="en-US" sz="1700" kern="1200" dirty="0"/>
        </a:p>
      </dsp:txBody>
      <dsp:txXfrm>
        <a:off x="4899519" y="993577"/>
        <a:ext cx="1682054" cy="797864"/>
      </dsp:txXfrm>
    </dsp:sp>
    <dsp:sp modelId="{EFEDE47D-D20C-ED41-BF3A-97BBB4D965AA}">
      <dsp:nvSpPr>
        <dsp:cNvPr id="0" name=""/>
        <dsp:cNvSpPr/>
      </dsp:nvSpPr>
      <dsp:spPr>
        <a:xfrm>
          <a:off x="4856356" y="2845915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Opstellen van de </a:t>
          </a:r>
          <a:r>
            <a:rPr lang="en-US" sz="1700" b="1" kern="1200" dirty="0" smtClean="0"/>
            <a:t>BOOM</a:t>
          </a:r>
          <a:endParaRPr lang="en-US" sz="1700" b="1" kern="1200" dirty="0"/>
        </a:p>
      </dsp:txBody>
      <dsp:txXfrm>
        <a:off x="4899519" y="2889078"/>
        <a:ext cx="1682054" cy="797864"/>
      </dsp:txXfrm>
    </dsp:sp>
    <dsp:sp modelId="{C83FF513-1828-5942-8E66-D72525E5F1B4}">
      <dsp:nvSpPr>
        <dsp:cNvPr id="0" name=""/>
        <dsp:cNvSpPr/>
      </dsp:nvSpPr>
      <dsp:spPr>
        <a:xfrm>
          <a:off x="2896229" y="3793666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Evaluatie</a:t>
          </a:r>
          <a:r>
            <a:rPr lang="en-US" sz="1700" kern="1200" dirty="0" smtClean="0"/>
            <a:t> van de knooppunten</a:t>
          </a:r>
          <a:endParaRPr lang="en-US" sz="1700" kern="1200" dirty="0"/>
        </a:p>
      </dsp:txBody>
      <dsp:txXfrm>
        <a:off x="2939392" y="3836829"/>
        <a:ext cx="1682054" cy="797864"/>
      </dsp:txXfrm>
    </dsp:sp>
    <dsp:sp modelId="{07B0719F-5044-0446-8C71-9084D3B60B0B}">
      <dsp:nvSpPr>
        <dsp:cNvPr id="0" name=""/>
        <dsp:cNvSpPr/>
      </dsp:nvSpPr>
      <dsp:spPr>
        <a:xfrm>
          <a:off x="936103" y="2845915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Controle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mbv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overige</a:t>
          </a:r>
          <a:r>
            <a:rPr lang="en-US" sz="1700" kern="1200" dirty="0" smtClean="0"/>
            <a:t> vb’en</a:t>
          </a:r>
          <a:endParaRPr lang="en-US" sz="1700" kern="1200" dirty="0"/>
        </a:p>
      </dsp:txBody>
      <dsp:txXfrm>
        <a:off x="979266" y="2889078"/>
        <a:ext cx="1682054" cy="797864"/>
      </dsp:txXfrm>
    </dsp:sp>
    <dsp:sp modelId="{B4A11C20-9B1C-964B-864F-DCA00D5098C5}">
      <dsp:nvSpPr>
        <dsp:cNvPr id="0" name=""/>
        <dsp:cNvSpPr/>
      </dsp:nvSpPr>
      <dsp:spPr>
        <a:xfrm>
          <a:off x="936103" y="950414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Resultaat</a:t>
          </a:r>
          <a:endParaRPr lang="en-US" sz="1700" kern="1200" dirty="0"/>
        </a:p>
      </dsp:txBody>
      <dsp:txXfrm>
        <a:off x="979266" y="993577"/>
        <a:ext cx="1682054" cy="7978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53276-9D3E-EA46-9422-098F1513B535}">
      <dsp:nvSpPr>
        <dsp:cNvPr id="0" name=""/>
        <dsp:cNvSpPr/>
      </dsp:nvSpPr>
      <dsp:spPr>
        <a:xfrm>
          <a:off x="1236483" y="0"/>
          <a:ext cx="5886627" cy="44280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113BE4-233E-6C42-8E46-82B7C7925864}">
      <dsp:nvSpPr>
        <dsp:cNvPr id="0" name=""/>
        <dsp:cNvSpPr/>
      </dsp:nvSpPr>
      <dsp:spPr>
        <a:xfrm>
          <a:off x="1517306" y="422818"/>
          <a:ext cx="2586701" cy="1726920"/>
        </a:xfrm>
        <a:prstGeom prst="roundRect">
          <a:avLst/>
        </a:prstGeom>
        <a:solidFill>
          <a:srgbClr val="FF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Correctheid</a:t>
          </a:r>
          <a:endParaRPr lang="en-US" sz="2300" kern="1200" dirty="0"/>
        </a:p>
      </dsp:txBody>
      <dsp:txXfrm>
        <a:off x="1601607" y="507119"/>
        <a:ext cx="2418099" cy="1558318"/>
      </dsp:txXfrm>
    </dsp:sp>
    <dsp:sp modelId="{E264A485-F2F6-254A-8852-F925B0BD37BB}">
      <dsp:nvSpPr>
        <dsp:cNvPr id="0" name=""/>
        <dsp:cNvSpPr/>
      </dsp:nvSpPr>
      <dsp:spPr>
        <a:xfrm>
          <a:off x="4248021" y="424096"/>
          <a:ext cx="2586701" cy="1726920"/>
        </a:xfrm>
        <a:prstGeom prst="roundRect">
          <a:avLst/>
        </a:prstGeom>
        <a:solidFill>
          <a:srgbClr val="00DD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Snelheid</a:t>
          </a:r>
          <a:endParaRPr lang="en-US" sz="2300" kern="1200" dirty="0"/>
        </a:p>
      </dsp:txBody>
      <dsp:txXfrm>
        <a:off x="4332322" y="508397"/>
        <a:ext cx="2418099" cy="1558318"/>
      </dsp:txXfrm>
    </dsp:sp>
    <dsp:sp modelId="{C210B818-4175-464B-AE3C-BF936A845BC7}">
      <dsp:nvSpPr>
        <dsp:cNvPr id="0" name=""/>
        <dsp:cNvSpPr/>
      </dsp:nvSpPr>
      <dsp:spPr>
        <a:xfrm>
          <a:off x="1511728" y="2295029"/>
          <a:ext cx="2586701" cy="1726920"/>
        </a:xfrm>
        <a:prstGeom prst="roundRect">
          <a:avLst/>
        </a:prstGeom>
        <a:solidFill>
          <a:srgbClr val="00DD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Gebruiks-vriendelijk</a:t>
          </a:r>
          <a:endParaRPr lang="en-US" sz="2300" kern="1200" dirty="0"/>
        </a:p>
      </dsp:txBody>
      <dsp:txXfrm>
        <a:off x="1596029" y="2379330"/>
        <a:ext cx="2418099" cy="1558318"/>
      </dsp:txXfrm>
    </dsp:sp>
    <dsp:sp modelId="{388E1EC5-025A-1A4F-949B-AC30BD904780}">
      <dsp:nvSpPr>
        <dsp:cNvPr id="0" name=""/>
        <dsp:cNvSpPr/>
      </dsp:nvSpPr>
      <dsp:spPr>
        <a:xfrm>
          <a:off x="4253616" y="2282578"/>
          <a:ext cx="2586701" cy="1726920"/>
        </a:xfrm>
        <a:prstGeom prst="roundRect">
          <a:avLst/>
        </a:prstGeom>
        <a:solidFill>
          <a:srgbClr val="00DD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Uitbreidbaarheid</a:t>
          </a:r>
          <a:endParaRPr lang="en-US" sz="2300" kern="1200" dirty="0"/>
        </a:p>
      </dsp:txBody>
      <dsp:txXfrm>
        <a:off x="4337917" y="2366879"/>
        <a:ext cx="2418099" cy="1558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04/05/15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‹#›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04/05/15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14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9037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903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46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3669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90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5954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32639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34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974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5346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3489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 smtClean="0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4000"/>
            <a:ext cx="3240000" cy="2668236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5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chart" Target="../charts/char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chart" Target="../charts/char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chart" Target="../charts/char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Flash Fill en</a:t>
            </a:r>
            <a:br>
              <a:rPr lang="nl-BE" dirty="0" smtClean="0"/>
            </a:br>
            <a:r>
              <a:rPr lang="nl-BE" dirty="0" smtClean="0"/>
              <a:t>Equation Discovery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096000" y="4077072"/>
            <a:ext cx="5580000" cy="1080000"/>
          </a:xfrm>
        </p:spPr>
        <p:txBody>
          <a:bodyPr/>
          <a:lstStyle/>
          <a:p>
            <a:r>
              <a:rPr lang="nl-BE" dirty="0" smtClean="0"/>
              <a:t>Jeroen Craps</a:t>
            </a:r>
          </a:p>
          <a:p>
            <a:r>
              <a:rPr lang="nl-BE" dirty="0" smtClean="0"/>
              <a:t>Tom De Groote</a:t>
            </a:r>
          </a:p>
          <a:p>
            <a:endParaRPr lang="nl-BE" dirty="0"/>
          </a:p>
        </p:txBody>
      </p:sp>
      <p:sp>
        <p:nvSpPr>
          <p:cNvPr id="4" name="Ondertitel 2"/>
          <p:cNvSpPr txBox="1">
            <a:spLocks/>
          </p:cNvSpPr>
          <p:nvPr/>
        </p:nvSpPr>
        <p:spPr>
          <a:xfrm>
            <a:off x="3096000" y="5733256"/>
            <a:ext cx="5183792" cy="7200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SzPct val="110000"/>
              <a:buFont typeface="Arial" pitchFamily="34" charset="0"/>
              <a:buNone/>
              <a:defRPr sz="24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ts val="380"/>
              </a:spcBef>
              <a:buFont typeface="Arial" pitchFamily="34" charset="0"/>
              <a:buNone/>
              <a:defRPr lang="nl-BE"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000" dirty="0" smtClean="0"/>
              <a:t>Begeleiders:	Prof. Dr. Luc De Raedt</a:t>
            </a:r>
          </a:p>
          <a:p>
            <a:r>
              <a:rPr lang="nl-BE" sz="2000" dirty="0" smtClean="0"/>
              <a:t>		Dr. Angelica Kimmig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169410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90452" y="1184897"/>
            <a:ext cx="8352928" cy="1740047"/>
          </a:xfrm>
          <a:prstGeom prst="roundRect">
            <a:avLst/>
          </a:prstGeom>
          <a:solidFill>
            <a:srgbClr val="116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Onderzoekshypothese (1)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04356"/>
              </p:ext>
            </p:extLst>
          </p:nvPr>
        </p:nvGraphicFramePr>
        <p:xfrm>
          <a:off x="1524000" y="1668408"/>
          <a:ext cx="609600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40000" y="1239143"/>
            <a:ext cx="1519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ea typeface="ＭＳ ゴシック"/>
                <a:cs typeface="ＭＳ ゴシック"/>
              </a:rPr>
              <a:t>Gegeven: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9933" y="4149080"/>
            <a:ext cx="8353967" cy="1800200"/>
            <a:chOff x="389933" y="4149080"/>
            <a:chExt cx="8353967" cy="1800200"/>
          </a:xfrm>
        </p:grpSpPr>
        <p:sp>
          <p:nvSpPr>
            <p:cNvPr id="14" name="Rounded Rectangle 13"/>
            <p:cNvSpPr/>
            <p:nvPr/>
          </p:nvSpPr>
          <p:spPr>
            <a:xfrm>
              <a:off x="389933" y="4509120"/>
              <a:ext cx="8353967" cy="1440160"/>
            </a:xfrm>
            <a:prstGeom prst="roundRect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4692" y="4653136"/>
              <a:ext cx="8064448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rgbClr val="FFFFFF"/>
                  </a:solidFill>
                  <a:ea typeface="ＭＳ ゴシック"/>
                  <a:cs typeface="ＭＳ ゴシック"/>
                </a:rPr>
                <a:t>Hypothese: </a:t>
              </a:r>
              <a:br>
                <a:rPr lang="en-US" sz="2400" dirty="0" smtClean="0">
                  <a:solidFill>
                    <a:srgbClr val="FFFFFF"/>
                  </a:solidFill>
                  <a:ea typeface="ＭＳ ゴシック"/>
                  <a:cs typeface="ＭＳ ゴシック"/>
                </a:rPr>
              </a:br>
              <a:r>
                <a:rPr lang="en-US" sz="2400" dirty="0" smtClean="0">
                  <a:solidFill>
                    <a:srgbClr val="FFFFFF"/>
                  </a:solidFill>
                  <a:ea typeface="ＭＳ ゴシック"/>
                  <a:cs typeface="ＭＳ ゴシック"/>
                </a:rPr>
                <a:t>Er kan een passende vergelijking gevonden worden binnen een beperkte tijdspanne. </a:t>
              </a:r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3845591" y="4149080"/>
              <a:ext cx="1452818" cy="303596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9933" y="2981388"/>
            <a:ext cx="8353967" cy="1111249"/>
            <a:chOff x="389933" y="2981388"/>
            <a:chExt cx="8353967" cy="1111249"/>
          </a:xfrm>
        </p:grpSpPr>
        <p:sp>
          <p:nvSpPr>
            <p:cNvPr id="13" name="Rounded Rectangle 12"/>
            <p:cNvSpPr/>
            <p:nvPr/>
          </p:nvSpPr>
          <p:spPr>
            <a:xfrm>
              <a:off x="389933" y="3338629"/>
              <a:ext cx="8353967" cy="754008"/>
            </a:xfrm>
            <a:prstGeom prst="roundRect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4692" y="3457222"/>
              <a:ext cx="806444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rgbClr val="FFFFFF"/>
                  </a:solidFill>
                  <a:ea typeface="ＭＳ ゴシック"/>
                  <a:cs typeface="ＭＳ ゴシック"/>
                </a:rPr>
                <a:t>Gezocht: D = B</a:t>
              </a:r>
              <a:r>
                <a:rPr lang="en-US" sz="2400" baseline="30000" dirty="0" smtClean="0">
                  <a:solidFill>
                    <a:srgbClr val="FFFFFF"/>
                  </a:solidFill>
                  <a:ea typeface="ＭＳ ゴシック"/>
                  <a:cs typeface="ＭＳ ゴシック"/>
                </a:rPr>
                <a:t>2</a:t>
              </a:r>
              <a:r>
                <a:rPr lang="en-US" sz="2400" dirty="0" smtClean="0">
                  <a:solidFill>
                    <a:srgbClr val="FFFFFF"/>
                  </a:solidFill>
                  <a:ea typeface="ＭＳ ゴシック"/>
                  <a:cs typeface="ＭＳ ゴシック"/>
                </a:rPr>
                <a:t>−AC</a:t>
              </a:r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3845591" y="2981388"/>
              <a:ext cx="1452818" cy="303596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9673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Onderzoekshypothese (2)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89933" y="1196752"/>
            <a:ext cx="8353967" cy="1440160"/>
          </a:xfrm>
          <a:prstGeom prst="roundRect">
            <a:avLst/>
          </a:prstGeom>
          <a:solidFill>
            <a:srgbClr val="116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4692" y="1340768"/>
            <a:ext cx="8064448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ea typeface="ＭＳ ゴシック"/>
                <a:cs typeface="ＭＳ ゴシック"/>
              </a:rPr>
              <a:t>Hypothese: </a:t>
            </a:r>
            <a:br>
              <a:rPr lang="en-US" sz="2400" dirty="0" smtClean="0">
                <a:solidFill>
                  <a:srgbClr val="FFFFFF"/>
                </a:solidFill>
                <a:ea typeface="ＭＳ ゴシック"/>
                <a:cs typeface="ＭＳ ゴシック"/>
              </a:rPr>
            </a:br>
            <a:r>
              <a:rPr lang="en-US" sz="2400" dirty="0" smtClean="0">
                <a:solidFill>
                  <a:srgbClr val="FFFFFF"/>
                </a:solidFill>
                <a:ea typeface="ＭＳ ゴシック"/>
                <a:cs typeface="ＭＳ ゴシック"/>
              </a:rPr>
              <a:t>Er kan een passende vergelijking gevonden worden binnen een beperkte tijdspanne.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81523" y="2828464"/>
            <a:ext cx="8357650" cy="620458"/>
            <a:chOff x="381523" y="2828464"/>
            <a:chExt cx="8357650" cy="620458"/>
          </a:xfrm>
        </p:grpSpPr>
        <p:sp>
          <p:nvSpPr>
            <p:cNvPr id="19" name="Rounded Rectangle 18"/>
            <p:cNvSpPr/>
            <p:nvPr/>
          </p:nvSpPr>
          <p:spPr>
            <a:xfrm>
              <a:off x="385206" y="2828464"/>
              <a:ext cx="8353967" cy="620458"/>
            </a:xfrm>
            <a:prstGeom prst="roundRect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Er</a:t>
              </a:r>
              <a:r>
                <a:rPr lang="en-US" dirty="0" smtClean="0"/>
                <a:t> </a:t>
              </a:r>
              <a:r>
                <a:rPr lang="en-US" dirty="0" err="1" smtClean="0"/>
                <a:t>zijn</a:t>
              </a:r>
              <a:r>
                <a:rPr lang="en-US" dirty="0" smtClean="0"/>
                <a:t> </a:t>
              </a:r>
              <a:r>
                <a:rPr lang="en-US" dirty="0" err="1" smtClean="0"/>
                <a:t>redundante</a:t>
              </a:r>
              <a:r>
                <a:rPr lang="en-US" dirty="0" smtClean="0"/>
                <a:t> </a:t>
              </a:r>
              <a:r>
                <a:rPr lang="en-US" dirty="0" err="1" smtClean="0"/>
                <a:t>knopen</a:t>
              </a:r>
              <a:r>
                <a:rPr lang="en-US" dirty="0" smtClean="0"/>
                <a:t> in de </a:t>
              </a:r>
              <a:r>
                <a:rPr lang="en-US" dirty="0" err="1" smtClean="0"/>
                <a:t>originele</a:t>
              </a:r>
              <a:r>
                <a:rPr lang="en-US" dirty="0" smtClean="0"/>
                <a:t> boom</a:t>
              </a:r>
              <a:endParaRPr lang="en-US" dirty="0"/>
            </a:p>
          </p:txBody>
        </p:sp>
        <p:sp>
          <p:nvSpPr>
            <p:cNvPr id="7" name="Round Same Side Corner Rectangle 6"/>
            <p:cNvSpPr/>
            <p:nvPr/>
          </p:nvSpPr>
          <p:spPr>
            <a:xfrm rot="16200000">
              <a:off x="399089" y="2812813"/>
              <a:ext cx="618543" cy="653675"/>
            </a:xfrm>
            <a:prstGeom prst="round2SameRect">
              <a:avLst/>
            </a:prstGeom>
            <a:solidFill>
              <a:srgbClr val="62C6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85207" y="3587689"/>
            <a:ext cx="8353967" cy="620459"/>
            <a:chOff x="385207" y="3587689"/>
            <a:chExt cx="8353967" cy="620459"/>
          </a:xfrm>
        </p:grpSpPr>
        <p:sp>
          <p:nvSpPr>
            <p:cNvPr id="25" name="Rounded Rectangle 24"/>
            <p:cNvSpPr/>
            <p:nvPr/>
          </p:nvSpPr>
          <p:spPr>
            <a:xfrm>
              <a:off x="385207" y="3587690"/>
              <a:ext cx="8353967" cy="620458"/>
            </a:xfrm>
            <a:prstGeom prst="roundRect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Toevoeging</a:t>
              </a:r>
              <a:r>
                <a:rPr lang="en-US" dirty="0" smtClean="0"/>
                <a:t> van </a:t>
              </a:r>
              <a:r>
                <a:rPr lang="en-US" dirty="0" err="1" smtClean="0"/>
                <a:t>constanten</a:t>
              </a:r>
              <a:r>
                <a:rPr lang="en-US" dirty="0" smtClean="0"/>
                <a:t> </a:t>
              </a:r>
              <a:r>
                <a:rPr lang="en-US" dirty="0" err="1" smtClean="0"/>
                <a:t>heeft</a:t>
              </a:r>
              <a:r>
                <a:rPr lang="en-US" dirty="0" smtClean="0"/>
                <a:t> </a:t>
              </a:r>
              <a:r>
                <a:rPr lang="en-US" dirty="0" err="1" smtClean="0"/>
                <a:t>een</a:t>
              </a:r>
              <a:r>
                <a:rPr lang="en-US" dirty="0" smtClean="0"/>
                <a:t> </a:t>
              </a:r>
              <a:r>
                <a:rPr lang="en-US" dirty="0" err="1" smtClean="0"/>
                <a:t>postieve</a:t>
              </a:r>
              <a:r>
                <a:rPr lang="en-US" dirty="0" smtClean="0"/>
                <a:t> </a:t>
              </a:r>
              <a:r>
                <a:rPr lang="en-US" dirty="0" err="1" smtClean="0"/>
                <a:t>invloed</a:t>
              </a:r>
              <a:endParaRPr lang="en-US" dirty="0"/>
            </a:p>
          </p:txBody>
        </p:sp>
        <p:sp>
          <p:nvSpPr>
            <p:cNvPr id="26" name="Round Same Side Corner Rectangle 25"/>
            <p:cNvSpPr/>
            <p:nvPr/>
          </p:nvSpPr>
          <p:spPr>
            <a:xfrm rot="16200000">
              <a:off x="402775" y="3570123"/>
              <a:ext cx="618543" cy="653675"/>
            </a:xfrm>
            <a:prstGeom prst="round2SameRect">
              <a:avLst/>
            </a:prstGeom>
            <a:solidFill>
              <a:srgbClr val="62C6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85208" y="4373312"/>
            <a:ext cx="8353967" cy="783880"/>
            <a:chOff x="385208" y="4373312"/>
            <a:chExt cx="8353967" cy="620459"/>
          </a:xfrm>
        </p:grpSpPr>
        <p:sp>
          <p:nvSpPr>
            <p:cNvPr id="27" name="Rounded Rectangle 26"/>
            <p:cNvSpPr/>
            <p:nvPr/>
          </p:nvSpPr>
          <p:spPr>
            <a:xfrm>
              <a:off x="385208" y="4373313"/>
              <a:ext cx="8353967" cy="620458"/>
            </a:xfrm>
            <a:prstGeom prst="roundRect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Er</a:t>
              </a:r>
              <a:r>
                <a:rPr lang="en-US" dirty="0" smtClean="0"/>
                <a:t> </a:t>
              </a:r>
              <a:r>
                <a:rPr lang="en-US" dirty="0" err="1" smtClean="0"/>
                <a:t>bestaat</a:t>
              </a:r>
              <a:r>
                <a:rPr lang="en-US" dirty="0" smtClean="0"/>
                <a:t> </a:t>
              </a:r>
              <a:r>
                <a:rPr lang="en-US" dirty="0" err="1" smtClean="0"/>
                <a:t>een</a:t>
              </a:r>
              <a:r>
                <a:rPr lang="en-US" dirty="0" smtClean="0"/>
                <a:t> </a:t>
              </a:r>
              <a:r>
                <a:rPr lang="en-US" dirty="0" err="1" smtClean="0"/>
                <a:t>goede</a:t>
              </a:r>
              <a:r>
                <a:rPr lang="en-US" dirty="0" smtClean="0"/>
                <a:t> </a:t>
              </a:r>
              <a:r>
                <a:rPr lang="en-US" dirty="0" err="1" smtClean="0"/>
                <a:t>afweging</a:t>
              </a:r>
              <a:r>
                <a:rPr lang="en-US" dirty="0" smtClean="0"/>
                <a:t> </a:t>
              </a:r>
              <a:r>
                <a:rPr lang="en-US" dirty="0" err="1" smtClean="0"/>
                <a:t>tussen</a:t>
              </a:r>
              <a:r>
                <a:rPr lang="en-US" dirty="0" smtClean="0"/>
                <a:t> het </a:t>
              </a:r>
              <a:r>
                <a:rPr lang="en-US" dirty="0" err="1" smtClean="0"/>
                <a:t>oplossings</a:t>
              </a:r>
              <a:r>
                <a:rPr lang="en-US" dirty="0" smtClean="0"/>
                <a:t>% en </a:t>
              </a:r>
              <a:br>
                <a:rPr lang="en-US" dirty="0" smtClean="0"/>
              </a:br>
              <a:r>
                <a:rPr lang="en-US" dirty="0" smtClean="0"/>
                <a:t>de </a:t>
              </a:r>
              <a:r>
                <a:rPr lang="en-US" dirty="0" err="1" smtClean="0"/>
                <a:t>benodigde</a:t>
              </a:r>
              <a:r>
                <a:rPr lang="en-US" dirty="0" smtClean="0"/>
                <a:t> </a:t>
              </a:r>
              <a:r>
                <a:rPr lang="en-US" dirty="0" err="1" smtClean="0"/>
                <a:t>tijd</a:t>
              </a:r>
              <a:r>
                <a:rPr lang="en-US" dirty="0" smtClean="0"/>
                <a:t> </a:t>
              </a:r>
              <a:r>
                <a:rPr lang="en-US" dirty="0" err="1" smtClean="0"/>
                <a:t>bij</a:t>
              </a:r>
              <a:r>
                <a:rPr lang="en-US" dirty="0" smtClean="0"/>
                <a:t> het </a:t>
              </a:r>
              <a:r>
                <a:rPr lang="en-US" dirty="0" err="1" smtClean="0"/>
                <a:t>toevoegen</a:t>
              </a:r>
              <a:r>
                <a:rPr lang="en-US" dirty="0" smtClean="0"/>
                <a:t> van </a:t>
              </a:r>
              <a:r>
                <a:rPr lang="en-US" dirty="0" err="1" smtClean="0"/>
                <a:t>constanten</a:t>
              </a:r>
              <a:endParaRPr lang="en-US" dirty="0"/>
            </a:p>
          </p:txBody>
        </p:sp>
        <p:sp>
          <p:nvSpPr>
            <p:cNvPr id="28" name="Round Same Side Corner Rectangle 27"/>
            <p:cNvSpPr/>
            <p:nvPr/>
          </p:nvSpPr>
          <p:spPr>
            <a:xfrm rot="16200000">
              <a:off x="402776" y="4355746"/>
              <a:ext cx="618543" cy="653675"/>
            </a:xfrm>
            <a:prstGeom prst="round2SameRect">
              <a:avLst/>
            </a:prstGeom>
            <a:solidFill>
              <a:srgbClr val="62C6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9933" y="5301208"/>
            <a:ext cx="8353967" cy="620459"/>
            <a:chOff x="380481" y="5160333"/>
            <a:chExt cx="8353967" cy="620459"/>
          </a:xfrm>
        </p:grpSpPr>
        <p:sp>
          <p:nvSpPr>
            <p:cNvPr id="31" name="Rounded Rectangle 30"/>
            <p:cNvSpPr/>
            <p:nvPr/>
          </p:nvSpPr>
          <p:spPr>
            <a:xfrm>
              <a:off x="380481" y="5160334"/>
              <a:ext cx="8353967" cy="620458"/>
            </a:xfrm>
            <a:prstGeom prst="roundRect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Het </a:t>
              </a:r>
              <a:r>
                <a:rPr lang="en-US" dirty="0" err="1" smtClean="0"/>
                <a:t>vermijden</a:t>
              </a:r>
              <a:r>
                <a:rPr lang="en-US" dirty="0"/>
                <a:t> </a:t>
              </a:r>
              <a:r>
                <a:rPr lang="en-US" dirty="0" smtClean="0"/>
                <a:t>van </a:t>
              </a:r>
              <a:r>
                <a:rPr lang="en-US" dirty="0" err="1" smtClean="0"/>
                <a:t>redundante</a:t>
              </a:r>
              <a:r>
                <a:rPr lang="en-US" dirty="0" smtClean="0"/>
                <a:t> </a:t>
              </a:r>
              <a:r>
                <a:rPr lang="en-US" dirty="0" err="1" smtClean="0"/>
                <a:t>uitwerkingen</a:t>
              </a:r>
              <a:r>
                <a:rPr lang="en-US" dirty="0" smtClean="0"/>
                <a:t> </a:t>
              </a:r>
              <a:r>
                <a:rPr lang="en-US" dirty="0" err="1" smtClean="0"/>
                <a:t>heeft</a:t>
              </a:r>
              <a:r>
                <a:rPr lang="en-US" dirty="0" smtClean="0"/>
                <a:t> </a:t>
              </a:r>
              <a:r>
                <a:rPr lang="en-US" dirty="0" err="1" smtClean="0"/>
                <a:t>een</a:t>
              </a:r>
              <a:r>
                <a:rPr lang="en-US" dirty="0" smtClean="0"/>
                <a:t> </a:t>
              </a:r>
              <a:r>
                <a:rPr lang="en-US" dirty="0" err="1" smtClean="0"/>
                <a:t>invloed</a:t>
              </a:r>
              <a:r>
                <a:rPr lang="en-US" dirty="0" smtClean="0"/>
                <a:t> op de </a:t>
              </a:r>
              <a:r>
                <a:rPr lang="en-US" dirty="0" err="1" smtClean="0"/>
                <a:t>tijd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32" name="Round Same Side Corner Rectangle 31"/>
            <p:cNvSpPr/>
            <p:nvPr/>
          </p:nvSpPr>
          <p:spPr>
            <a:xfrm rot="16200000">
              <a:off x="398049" y="5142767"/>
              <a:ext cx="618543" cy="653675"/>
            </a:xfrm>
            <a:prstGeom prst="round2SameRect">
              <a:avLst/>
            </a:prstGeom>
            <a:solidFill>
              <a:srgbClr val="62C6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941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Succescriteria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101609"/>
              </p:ext>
            </p:extLst>
          </p:nvPr>
        </p:nvGraphicFramePr>
        <p:xfrm>
          <a:off x="540000" y="1349999"/>
          <a:ext cx="8334000" cy="44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iamond 3"/>
          <p:cNvSpPr/>
          <p:nvPr/>
        </p:nvSpPr>
        <p:spPr>
          <a:xfrm>
            <a:off x="1691680" y="1296025"/>
            <a:ext cx="5976664" cy="4509239"/>
          </a:xfrm>
          <a:prstGeom prst="diamond">
            <a:avLst/>
          </a:prstGeom>
          <a:solidFill>
            <a:srgbClr val="116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SUCCES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6132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A113BE4-233E-6C42-8E46-82B7C79258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264A485-F2F6-254A-8852-F925B0BD37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10B818-4175-464B-AE3C-BF936A845B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E1EC5-025A-1A4F-949B-AC30BD9047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Aanpak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Hoe </a:t>
            </a:r>
            <a:r>
              <a:rPr lang="en-US" dirty="0" err="1" smtClean="0"/>
              <a:t>lossen</a:t>
            </a:r>
            <a:r>
              <a:rPr lang="en-US" dirty="0" smtClean="0"/>
              <a:t> we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probleem</a:t>
            </a:r>
            <a:r>
              <a:rPr lang="en-US" dirty="0" smtClean="0"/>
              <a:t> op?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1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Eerste aanpak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2545728"/>
              </p:ext>
            </p:extLst>
          </p:nvPr>
        </p:nvGraphicFramePr>
        <p:xfrm>
          <a:off x="827584" y="1268760"/>
          <a:ext cx="7560840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1547664" y="1268760"/>
            <a:ext cx="2088232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84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Tweede</a:t>
            </a:r>
            <a:r>
              <a:rPr lang="en-US" dirty="0" smtClean="0"/>
              <a:t> aanpak (1)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98640" y="1170410"/>
            <a:ext cx="6480720" cy="4608512"/>
            <a:chOff x="2296916" y="1844824"/>
            <a:chExt cx="4461334" cy="3317526"/>
          </a:xfrm>
        </p:grpSpPr>
        <p:pic>
          <p:nvPicPr>
            <p:cNvPr id="7" name="Picture 6" descr="Screen Shot 2015-05-03 at 17.09.11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6" t="9293" r="2184" b="11570"/>
            <a:stretch/>
          </p:blipFill>
          <p:spPr>
            <a:xfrm>
              <a:off x="2356042" y="1844824"/>
              <a:ext cx="4343082" cy="793982"/>
            </a:xfrm>
            <a:prstGeom prst="rect">
              <a:avLst/>
            </a:prstGeom>
          </p:spPr>
        </p:pic>
        <p:pic>
          <p:nvPicPr>
            <p:cNvPr id="8" name="Picture 7" descr="Screen Shot 2015-05-03 at 17.10.57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8" t="4842" r="1932" b="15007"/>
            <a:stretch/>
          </p:blipFill>
          <p:spPr>
            <a:xfrm>
              <a:off x="2342275" y="2638806"/>
              <a:ext cx="4370617" cy="793982"/>
            </a:xfrm>
            <a:prstGeom prst="rect">
              <a:avLst/>
            </a:prstGeom>
          </p:spPr>
        </p:pic>
        <p:pic>
          <p:nvPicPr>
            <p:cNvPr id="9" name="Picture 8" descr="Screen Shot 2015-05-03 at 17.11.21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1" t="8843" r="2103" b="8914"/>
            <a:stretch/>
          </p:blipFill>
          <p:spPr>
            <a:xfrm>
              <a:off x="2316354" y="3432788"/>
              <a:ext cx="4422459" cy="793815"/>
            </a:xfrm>
            <a:prstGeom prst="rect">
              <a:avLst/>
            </a:prstGeom>
          </p:spPr>
        </p:pic>
        <p:pic>
          <p:nvPicPr>
            <p:cNvPr id="10" name="Picture 9" descr="Screen Shot 2015-05-03 at 17.11.46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4" t="9078" r="1809" b="8411"/>
            <a:stretch/>
          </p:blipFill>
          <p:spPr>
            <a:xfrm>
              <a:off x="2296916" y="4334513"/>
              <a:ext cx="4461334" cy="8278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5874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Tweede</a:t>
            </a:r>
            <a:r>
              <a:rPr lang="en-US" dirty="0" smtClean="0"/>
              <a:t> aanpak (2)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905053859"/>
              </p:ext>
            </p:extLst>
          </p:nvPr>
        </p:nvGraphicFramePr>
        <p:xfrm>
          <a:off x="827584" y="1268760"/>
          <a:ext cx="7560840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9342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Experimenten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 resultaten van het onderzoek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278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536483"/>
              </p:ext>
            </p:extLst>
          </p:nvPr>
        </p:nvGraphicFramePr>
        <p:xfrm>
          <a:off x="251520" y="1349375"/>
          <a:ext cx="8622605" cy="4887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4747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2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460180"/>
              </p:ext>
            </p:extLst>
          </p:nvPr>
        </p:nvGraphicFramePr>
        <p:xfrm>
          <a:off x="251395" y="1268760"/>
          <a:ext cx="8622605" cy="4743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3159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Inhoud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Voorkennis</a:t>
            </a:r>
          </a:p>
          <a:p>
            <a:r>
              <a:rPr lang="nl-BE" dirty="0" smtClean="0"/>
              <a:t>Introductie</a:t>
            </a:r>
          </a:p>
          <a:p>
            <a:r>
              <a:rPr lang="nl-BE" dirty="0" smtClean="0"/>
              <a:t>Probleemstelling</a:t>
            </a:r>
          </a:p>
          <a:p>
            <a:r>
              <a:rPr lang="nl-BE" dirty="0" smtClean="0"/>
              <a:t>Aanpak</a:t>
            </a:r>
            <a:endParaRPr lang="nl-BE" dirty="0" smtClean="0"/>
          </a:p>
          <a:p>
            <a:r>
              <a:rPr lang="nl-BE" dirty="0" smtClean="0"/>
              <a:t>Experimenten</a:t>
            </a:r>
          </a:p>
          <a:p>
            <a:r>
              <a:rPr lang="nl-BE" dirty="0" smtClean="0"/>
              <a:t>Conclusie</a:t>
            </a:r>
          </a:p>
          <a:p>
            <a:r>
              <a:rPr lang="nl-BE" dirty="0" smtClean="0"/>
              <a:t>Toekomstig onderzoek</a:t>
            </a:r>
          </a:p>
          <a:p>
            <a:r>
              <a:rPr lang="nl-BE" dirty="0" smtClean="0"/>
              <a:t>Demonstratie</a:t>
            </a:r>
          </a:p>
        </p:txBody>
      </p:sp>
      <p:pic>
        <p:nvPicPr>
          <p:cNvPr id="5" name="Picture 4" descr="toon-1167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080000"/>
            <a:ext cx="4073928" cy="417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6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r>
              <a:rPr lang="en-US" dirty="0" smtClean="0"/>
              <a:t>3: </a:t>
            </a:r>
            <a:r>
              <a:rPr lang="en-US" dirty="0" err="1" smtClean="0"/>
              <a:t>Gewichten</a:t>
            </a:r>
            <a:r>
              <a:rPr lang="en-US" dirty="0" smtClean="0"/>
              <a:t> </a:t>
            </a:r>
            <a:r>
              <a:rPr lang="en-US" dirty="0" err="1" smtClean="0"/>
              <a:t>tijd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074222"/>
              </p:ext>
            </p:extLst>
          </p:nvPr>
        </p:nvGraphicFramePr>
        <p:xfrm>
          <a:off x="395536" y="1349375"/>
          <a:ext cx="8478589" cy="4429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5274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r>
              <a:rPr lang="en-US" dirty="0" smtClean="0"/>
              <a:t>4: </a:t>
            </a:r>
            <a:r>
              <a:rPr lang="en-US" dirty="0" err="1" smtClean="0"/>
              <a:t>Gewichten</a:t>
            </a:r>
            <a:r>
              <a:rPr lang="en-US" dirty="0" smtClean="0"/>
              <a:t> </a:t>
            </a:r>
            <a:r>
              <a:rPr lang="en-US" dirty="0" err="1" smtClean="0"/>
              <a:t>opl</a:t>
            </a:r>
            <a:r>
              <a:rPr lang="en-US" dirty="0" smtClean="0"/>
              <a:t>%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9775"/>
              </p:ext>
            </p:extLst>
          </p:nvPr>
        </p:nvGraphicFramePr>
        <p:xfrm>
          <a:off x="539750" y="1349375"/>
          <a:ext cx="8334375" cy="4429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5274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5: </a:t>
            </a:r>
            <a:r>
              <a:rPr lang="en-US" dirty="0" smtClean="0"/>
              <a:t>Finale </a:t>
            </a:r>
            <a:r>
              <a:rPr lang="en-US" dirty="0" err="1" smtClean="0"/>
              <a:t>vergelijking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620285"/>
              </p:ext>
            </p:extLst>
          </p:nvPr>
        </p:nvGraphicFramePr>
        <p:xfrm>
          <a:off x="539750" y="1349375"/>
          <a:ext cx="8334375" cy="4429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5274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1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Succescriteria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51976"/>
              </p:ext>
            </p:extLst>
          </p:nvPr>
        </p:nvGraphicFramePr>
        <p:xfrm>
          <a:off x="505981" y="1281957"/>
          <a:ext cx="8334000" cy="44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iamond 3"/>
          <p:cNvSpPr/>
          <p:nvPr/>
        </p:nvSpPr>
        <p:spPr>
          <a:xfrm>
            <a:off x="1691680" y="1296025"/>
            <a:ext cx="5976664" cy="4509239"/>
          </a:xfrm>
          <a:prstGeom prst="diamond">
            <a:avLst/>
          </a:prstGeom>
          <a:solidFill>
            <a:srgbClr val="00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SUCCES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0761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A113BE4-233E-6C42-8E46-82B7C79258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264A485-F2F6-254A-8852-F925B0BD37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10B818-4175-464B-AE3C-BF936A845B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E1EC5-025A-1A4F-949B-AC30BD9047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sneller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de brute force </a:t>
            </a:r>
            <a:r>
              <a:rPr lang="en-US" dirty="0" err="1" smtClean="0"/>
              <a:t>aanpak</a:t>
            </a:r>
            <a:endParaRPr lang="en-US" dirty="0" smtClean="0"/>
          </a:p>
          <a:p>
            <a:r>
              <a:rPr lang="en-US" dirty="0" err="1" smtClean="0"/>
              <a:t>Geen</a:t>
            </a:r>
            <a:r>
              <a:rPr lang="en-US" dirty="0" smtClean="0"/>
              <a:t> 100% </a:t>
            </a:r>
            <a:r>
              <a:rPr lang="en-US" dirty="0" err="1" smtClean="0"/>
              <a:t>oplossingsgraad</a:t>
            </a:r>
            <a:endParaRPr lang="en-US" dirty="0" smtClean="0"/>
          </a:p>
          <a:p>
            <a:r>
              <a:rPr lang="en-US" dirty="0" err="1" smtClean="0"/>
              <a:t>Experimenten</a:t>
            </a:r>
            <a:r>
              <a:rPr lang="en-US" dirty="0" smtClean="0"/>
              <a:t> </a:t>
            </a:r>
            <a:r>
              <a:rPr lang="en-US" dirty="0" err="1" smtClean="0"/>
              <a:t>afhankelijk</a:t>
            </a:r>
            <a:r>
              <a:rPr lang="en-US" dirty="0" smtClean="0"/>
              <a:t> van de </a:t>
            </a:r>
            <a:r>
              <a:rPr lang="en-US" dirty="0" err="1" smtClean="0"/>
              <a:t>randomgenerator</a:t>
            </a:r>
            <a:endParaRPr lang="en-US" dirty="0" smtClean="0"/>
          </a:p>
          <a:p>
            <a:r>
              <a:rPr lang="en-US" dirty="0" err="1" smtClean="0"/>
              <a:t>Beperkte</a:t>
            </a:r>
            <a:r>
              <a:rPr lang="en-US" dirty="0" smtClean="0"/>
              <a:t> </a:t>
            </a:r>
            <a:r>
              <a:rPr lang="en-US" dirty="0" err="1" smtClean="0"/>
              <a:t>diepte</a:t>
            </a:r>
            <a:endParaRPr lang="en-US" dirty="0" smtClean="0"/>
          </a:p>
          <a:p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heuristiek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8711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Toekomstig </a:t>
            </a:r>
            <a:br>
              <a:rPr lang="en-US" dirty="0" smtClean="0"/>
            </a:br>
            <a:r>
              <a:rPr lang="en-US" dirty="0" smtClean="0"/>
              <a:t>onderzoek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Mogelijkheden tot verder onderzoek binnen het onderzoeksdomein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1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Toekomstig onderzoek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Zoeken naar een geschikte heuristiek</a:t>
            </a:r>
          </a:p>
          <a:p>
            <a:r>
              <a:rPr lang="en-US" dirty="0" smtClean="0"/>
              <a:t>De implementatie van haakjes</a:t>
            </a:r>
          </a:p>
          <a:p>
            <a:r>
              <a:rPr lang="en-US" dirty="0" smtClean="0"/>
              <a:t>Verdere optimalisaties in het opstellen van de bewerkingsboom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25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Een korte demonstratie </a:t>
            </a:r>
            <a:br>
              <a:rPr lang="en-US" dirty="0" smtClean="0"/>
            </a:br>
            <a:r>
              <a:rPr lang="en-US" dirty="0" smtClean="0"/>
              <a:t>van de applicatie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97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Demonstratie</a:t>
            </a:r>
            <a:endParaRPr lang="en-US" dirty="0"/>
          </a:p>
        </p:txBody>
      </p:sp>
      <p:pic>
        <p:nvPicPr>
          <p:cNvPr id="4" name="Picture 3" descr="Screen Shot 2015-05-03 at 12.02.2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" r="1246"/>
          <a:stretch/>
        </p:blipFill>
        <p:spPr>
          <a:xfrm>
            <a:off x="1187624" y="1080000"/>
            <a:ext cx="684914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05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Voorkennis</a:t>
            </a:r>
            <a:endParaRPr lang="nl-BE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Herhaling context-vrije grammatica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07902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Vragen?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9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Bedankt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de </a:t>
            </a:r>
            <a:r>
              <a:rPr lang="en-US" dirty="0" err="1" smtClean="0"/>
              <a:t>aandacht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25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8327048" cy="895100"/>
          </a:xfrm>
        </p:spPr>
        <p:txBody>
          <a:bodyPr>
            <a:normAutofit/>
          </a:bodyPr>
          <a:lstStyle/>
          <a:p>
            <a:r>
              <a:rPr lang="en-US" sz="3600" b="0" dirty="0" smtClean="0"/>
              <a:t>Context-vrije grammatica</a:t>
            </a:r>
            <a:endParaRPr lang="en-US" sz="3600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600" dirty="0" smtClean="0"/>
              <a:t>Productieregels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r>
              <a:rPr lang="en-US" sz="2400" dirty="0" smtClean="0"/>
              <a:t>E → E + E</a:t>
            </a:r>
          </a:p>
          <a:p>
            <a:r>
              <a:rPr lang="en-US" sz="2400" dirty="0" smtClean="0"/>
              <a:t>E → E – E  </a:t>
            </a:r>
          </a:p>
          <a:p>
            <a:r>
              <a:rPr lang="en-US" sz="2400" dirty="0" smtClean="0"/>
              <a:t>E → E × E </a:t>
            </a:r>
          </a:p>
          <a:p>
            <a:r>
              <a:rPr lang="en-US" sz="2400" dirty="0" smtClean="0"/>
              <a:t>E → E ÷ </a:t>
            </a:r>
            <a:r>
              <a:rPr lang="en-US" sz="2400" dirty="0" smtClean="0"/>
              <a:t>E</a:t>
            </a:r>
          </a:p>
          <a:p>
            <a:r>
              <a:rPr lang="en-US" sz="2400" dirty="0" smtClean="0"/>
              <a:t>E → E</a:t>
            </a:r>
            <a:r>
              <a:rPr lang="en-US" sz="2400" baseline="30000" dirty="0"/>
              <a:t>E</a:t>
            </a:r>
            <a:endParaRPr lang="en-US" sz="2400" dirty="0" smtClean="0"/>
          </a:p>
          <a:p>
            <a:r>
              <a:rPr lang="en-US" sz="2400" dirty="0" smtClean="0"/>
              <a:t>E → a | b | c | …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17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 err="1" smtClean="0"/>
              <a:t>Boomstructuur</a:t>
            </a:r>
            <a:endParaRPr lang="en-US" sz="3600" b="0" dirty="0"/>
          </a:p>
        </p:txBody>
      </p:sp>
      <p:pic>
        <p:nvPicPr>
          <p:cNvPr id="4" name="Content Placeholder 3" descr="LaTeXtre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3768" b="-283768"/>
          <a:stretch>
            <a:fillRect/>
          </a:stretch>
        </p:blipFill>
        <p:spPr>
          <a:xfrm>
            <a:off x="8249" y="-1107504"/>
            <a:ext cx="9126538" cy="8496944"/>
          </a:xfrm>
        </p:spPr>
      </p:pic>
    </p:spTree>
    <p:extLst>
      <p:ext uri="{BB962C8B-B14F-4D97-AF65-F5344CB8AC3E}">
        <p14:creationId xmlns:p14="http://schemas.microsoft.com/office/powerpoint/2010/main" val="2607945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Introductie</a:t>
            </a:r>
            <a:endParaRPr lang="nl-BE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Een inleiding tot Flash Fill </a:t>
            </a:r>
          </a:p>
          <a:p>
            <a:r>
              <a:rPr lang="nl-BE" dirty="0" smtClean="0"/>
              <a:t>en het countdown probleem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1635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Flash Fill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40000" y="1196752"/>
            <a:ext cx="8334000" cy="1728192"/>
          </a:xfrm>
        </p:spPr>
        <p:txBody>
          <a:bodyPr/>
          <a:lstStyle/>
          <a:p>
            <a:r>
              <a:rPr lang="en-US" dirty="0" smtClean="0"/>
              <a:t>Repetitieve taken</a:t>
            </a:r>
          </a:p>
          <a:p>
            <a:r>
              <a:rPr lang="en-US" dirty="0" smtClean="0"/>
              <a:t>Patroon vergelijking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Geen mogelijkheid tot het vinden van wiskundige functies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6" descr="How-to-use-Flash-Fill-in-Excel-2013-01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47" b="-3047"/>
          <a:stretch>
            <a:fillRect/>
          </a:stretch>
        </p:blipFill>
        <p:spPr>
          <a:xfrm>
            <a:off x="540000" y="3068960"/>
            <a:ext cx="8334000" cy="2934508"/>
          </a:xfrm>
        </p:spPr>
      </p:pic>
      <p:sp>
        <p:nvSpPr>
          <p:cNvPr id="4" name="TextBox 3"/>
          <p:cNvSpPr txBox="1"/>
          <p:nvPr/>
        </p:nvSpPr>
        <p:spPr>
          <a:xfrm>
            <a:off x="4970646" y="306896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"Excel 2013’s coolest new feature that should have been available years </a:t>
            </a:r>
            <a:r>
              <a:rPr lang="en-US" dirty="0" smtClean="0"/>
              <a:t>ago” – CNNMoney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9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Countdown Probleem</a:t>
            </a:r>
            <a:endParaRPr lang="nl-BE" dirty="0"/>
          </a:p>
        </p:txBody>
      </p:sp>
      <p:pic>
        <p:nvPicPr>
          <p:cNvPr id="9" name="Content Placeholder 8" descr="countdown example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91" r="-10891"/>
          <a:stretch>
            <a:fillRect/>
          </a:stretch>
        </p:blipFill>
        <p:spPr>
          <a:xfrm>
            <a:off x="539750" y="1196753"/>
            <a:ext cx="8334375" cy="4378548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40125" y="5778000"/>
            <a:ext cx="8334000" cy="4047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((((75-10)*25)+1)*50)/100=813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65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Probleemstelling</a:t>
            </a:r>
            <a:endParaRPr lang="nl-BE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Onderzoekshypthese </a:t>
            </a:r>
          </a:p>
          <a:p>
            <a:r>
              <a:rPr lang="nl-BE" dirty="0" smtClean="0"/>
              <a:t>en succescriteria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2745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-KU Leuven-Liggend-Achtergrond Wit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52BDEC"/>
      </a:accent3>
      <a:accent4>
        <a:srgbClr val="00407A"/>
      </a:accent4>
      <a:accent5>
        <a:srgbClr val="7F7F7F"/>
      </a:accent5>
      <a:accent6>
        <a:srgbClr val="595959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rporate-KU Leuven-Liggend-Achtergrond Wit en Watermerk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86BCE5"/>
      </a:accent3>
      <a:accent4>
        <a:srgbClr val="00407A"/>
      </a:accent4>
      <a:accent5>
        <a:srgbClr val="7F7F7F"/>
      </a:accent5>
      <a:accent6>
        <a:srgbClr val="595959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1633</TotalTime>
  <Words>391</Words>
  <Application>Microsoft Macintosh PowerPoint</Application>
  <PresentationFormat>On-screen Show (4:3)</PresentationFormat>
  <Paragraphs>129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Corporate-KU Leuven-Liggend-Achtergrond Wit</vt:lpstr>
      <vt:lpstr>Corporate-KU Leuven-Liggend-Achtergrond Wit en Watermerk</vt:lpstr>
      <vt:lpstr>Flash Fill en Equation Discovery</vt:lpstr>
      <vt:lpstr>Inhoud</vt:lpstr>
      <vt:lpstr>Voorkennis</vt:lpstr>
      <vt:lpstr>Context-vrije grammatica</vt:lpstr>
      <vt:lpstr>Boomstructuur</vt:lpstr>
      <vt:lpstr>Introductie</vt:lpstr>
      <vt:lpstr>Flash Fill</vt:lpstr>
      <vt:lpstr>Countdown Probleem</vt:lpstr>
      <vt:lpstr>Probleemstelling</vt:lpstr>
      <vt:lpstr>Onderzoekshypothese (1)</vt:lpstr>
      <vt:lpstr>Onderzoekshypothese (2)</vt:lpstr>
      <vt:lpstr>Succescriteria</vt:lpstr>
      <vt:lpstr>Aanpak</vt:lpstr>
      <vt:lpstr>Eerste aanpak</vt:lpstr>
      <vt:lpstr>Tweede aanpak (1)</vt:lpstr>
      <vt:lpstr>Tweede aanpak (2)</vt:lpstr>
      <vt:lpstr>Experimenten</vt:lpstr>
      <vt:lpstr>Experiment 1</vt:lpstr>
      <vt:lpstr>Experiment 2</vt:lpstr>
      <vt:lpstr>Experiment 3: Gewichten tijd</vt:lpstr>
      <vt:lpstr>Experiment 4: Gewichten opl%</vt:lpstr>
      <vt:lpstr>Experiment 5: Finale vergelijking</vt:lpstr>
      <vt:lpstr>Conclusie</vt:lpstr>
      <vt:lpstr>Succescriteria</vt:lpstr>
      <vt:lpstr>Conclusie</vt:lpstr>
      <vt:lpstr>Toekomstig  onderzoek</vt:lpstr>
      <vt:lpstr>Toekomstig onderzoek</vt:lpstr>
      <vt:lpstr>Demo</vt:lpstr>
      <vt:lpstr>Demonstratie</vt:lpstr>
      <vt:lpstr>Vragen?</vt:lpstr>
      <vt:lpstr>Bedankt voor de aandacht</vt:lpstr>
    </vt:vector>
  </TitlesOfParts>
  <Company>KULeuven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</dc:creator>
  <dc:description>Huisstijl KU Leuven - versie 24 juli 2012</dc:description>
  <cp:lastModifiedBy>Jeroen Craps</cp:lastModifiedBy>
  <cp:revision>134</cp:revision>
  <dcterms:created xsi:type="dcterms:W3CDTF">2012-07-10T07:57:57Z</dcterms:created>
  <dcterms:modified xsi:type="dcterms:W3CDTF">2015-05-04T19:00:15Z</dcterms:modified>
</cp:coreProperties>
</file>