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70" r:id="rId6"/>
    <p:sldId id="282" r:id="rId7"/>
    <p:sldId id="269" r:id="rId8"/>
    <p:sldId id="262" r:id="rId9"/>
    <p:sldId id="260" r:id="rId10"/>
    <p:sldId id="261" r:id="rId11"/>
    <p:sldId id="263" r:id="rId12"/>
    <p:sldId id="268" r:id="rId13"/>
    <p:sldId id="264" r:id="rId14"/>
    <p:sldId id="266" r:id="rId15"/>
    <p:sldId id="277" r:id="rId16"/>
    <p:sldId id="279" r:id="rId17"/>
    <p:sldId id="278" r:id="rId18"/>
    <p:sldId id="267" r:id="rId19"/>
    <p:sldId id="280" r:id="rId20"/>
    <p:sldId id="281" r:id="rId21"/>
    <p:sldId id="283" r:id="rId22"/>
    <p:sldId id="272" r:id="rId23"/>
    <p:sldId id="271" r:id="rId24"/>
    <p:sldId id="276" r:id="rId25"/>
    <p:sldId id="273" r:id="rId26"/>
    <p:sldId id="275" r:id="rId27"/>
    <p:sldId id="274" r:id="rId28"/>
    <p:sldId id="284" r:id="rId2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907" autoAdjust="0"/>
  </p:normalViewPr>
  <p:slideViewPr>
    <p:cSldViewPr snapToObjects="1" showGuides="1">
      <p:cViewPr>
        <p:scale>
          <a:sx n="112" d="100"/>
          <a:sy n="112" d="100"/>
        </p:scale>
        <p:origin x="-1016" y="-80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knopen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pruning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Pruning</c:v>
                </c:pt>
              </c:strCache>
            </c:strRef>
          </c:tx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100.0</c:v>
                </c:pt>
                <c:pt idx="1">
                  <c:v>100.0</c:v>
                </c:pt>
                <c:pt idx="2">
                  <c:v>93.75</c:v>
                </c:pt>
                <c:pt idx="3">
                  <c:v>81.25</c:v>
                </c:pt>
                <c:pt idx="4">
                  <c:v>72.66</c:v>
                </c:pt>
                <c:pt idx="5">
                  <c:v>68.26</c:v>
                </c:pt>
                <c:pt idx="6">
                  <c:v>66.33</c:v>
                </c:pt>
                <c:pt idx="7">
                  <c:v>65.56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195336"/>
        <c:axId val="2124185416"/>
      </c:barChart>
      <c:catAx>
        <c:axId val="2124195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 smtClean="0"/>
                  <a:t>Diepte</a:t>
                </a:r>
                <a:r>
                  <a:rPr lang="en-US" baseline="0" dirty="0" smtClean="0"/>
                  <a:t> van de boom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185416"/>
        <c:crosses val="autoZero"/>
        <c:auto val="1"/>
        <c:lblAlgn val="ctr"/>
        <c:lblOffset val="100"/>
        <c:noMultiLvlLbl val="0"/>
      </c:catAx>
      <c:valAx>
        <c:axId val="2124185416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Aantal knopen 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4195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4"/>
    </mc:Choice>
    <mc:Fallback>
      <c:style val="1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Vergelijking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randomgeneratoren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Solutions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realRandom</c:v>
                </c:pt>
                <c:pt idx="1">
                  <c:v>easyRandom</c:v>
                </c:pt>
                <c:pt idx="2">
                  <c:v>complexRandom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8.0</c:v>
                </c:pt>
                <c:pt idx="1">
                  <c:v>97.0</c:v>
                </c:pt>
                <c:pt idx="2">
                  <c:v>93.0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264216"/>
        <c:axId val="2126267160"/>
      </c:barChart>
      <c:catAx>
        <c:axId val="2126264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6267160"/>
        <c:crosses val="autoZero"/>
        <c:auto val="1"/>
        <c:lblAlgn val="ctr"/>
        <c:lblOffset val="100"/>
        <c:noMultiLvlLbl val="0"/>
      </c:catAx>
      <c:valAx>
        <c:axId val="2126267160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err="1" smtClean="0"/>
                  <a:t>Oplossingsgraad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(%)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6264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/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/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/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/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0D05CA19-3125-8648-BC80-FD2ECF88ED34}" type="presOf" srcId="{40E33F3A-2E79-4D4D-81A4-E3ED1345B996}" destId="{C210B818-4175-464B-AE3C-BF936A845BC7}" srcOrd="0" destOrd="0" presId="urn:microsoft.com/office/officeart/2005/8/layout/matrix3"/>
    <dgm:cxn modelId="{0411C20C-9695-F14F-823F-0A11573769CF}" type="presOf" srcId="{ECC118F2-C106-8C45-8D99-C18F317D98E1}" destId="{388E1EC5-025A-1A4F-949B-AC30BD904780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6C2EF654-62A2-3846-80AD-FB4096805DC1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2C2FA239-C0CB-D74D-A988-291FD4ADE97D}" type="presOf" srcId="{E6333DBF-978C-FC40-B03F-FA4E17F8E2C6}" destId="{E264A485-F2F6-254A-8852-F925B0BD37BB}" srcOrd="0" destOrd="0" presId="urn:microsoft.com/office/officeart/2005/8/layout/matrix3"/>
    <dgm:cxn modelId="{326E61B8-6686-EE42-B490-4865D215E427}" type="presOf" srcId="{3C6EFF4E-FD32-D04F-B144-9BDCFBE2895C}" destId="{3AA7EB84-FE66-7D49-8A07-07AFFDFBBF65}" srcOrd="0" destOrd="0" presId="urn:microsoft.com/office/officeart/2005/8/layout/matrix3"/>
    <dgm:cxn modelId="{C25F5C49-27F3-7F41-8689-50F1066E6351}" type="presParOf" srcId="{3AA7EB84-FE66-7D49-8A07-07AFFDFBBF65}" destId="{B6A53276-9D3E-EA46-9422-098F1513B535}" srcOrd="0" destOrd="0" presId="urn:microsoft.com/office/officeart/2005/8/layout/matrix3"/>
    <dgm:cxn modelId="{8F4478E5-78B4-9141-9572-BE2CFA22E929}" type="presParOf" srcId="{3AA7EB84-FE66-7D49-8A07-07AFFDFBBF65}" destId="{9A113BE4-233E-6C42-8E46-82B7C7925864}" srcOrd="1" destOrd="0" presId="urn:microsoft.com/office/officeart/2005/8/layout/matrix3"/>
    <dgm:cxn modelId="{A700DE1A-F3F5-884E-9650-0FAD22162516}" type="presParOf" srcId="{3AA7EB84-FE66-7D49-8A07-07AFFDFBBF65}" destId="{E264A485-F2F6-254A-8852-F925B0BD37BB}" srcOrd="2" destOrd="0" presId="urn:microsoft.com/office/officeart/2005/8/layout/matrix3"/>
    <dgm:cxn modelId="{8EF871D0-EC98-B344-9C56-C979C968521C}" type="presParOf" srcId="{3AA7EB84-FE66-7D49-8A07-07AFFDFBBF65}" destId="{C210B818-4175-464B-AE3C-BF936A845BC7}" srcOrd="3" destOrd="0" presId="urn:microsoft.com/office/officeart/2005/8/layout/matrix3"/>
    <dgm:cxn modelId="{F8299D79-5450-F344-B1B3-C471645FF0C8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boom</a:t>
          </a:r>
          <a:endParaRPr lang="en-US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smtClean="0"/>
            <a:t>Uitwerken van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ABC8C94F-516C-AA41-97CD-78F138669DA8}" type="presOf" srcId="{E299359A-8E52-B94C-AC1A-C43DAD185B70}" destId="{B4A11C20-9B1C-964B-864F-DCA00D5098C5}" srcOrd="0" destOrd="0" presId="urn:microsoft.com/office/officeart/2005/8/layout/cycle3"/>
    <dgm:cxn modelId="{5E8892D4-C13A-3B4C-9BAA-93E04D2988D7}" type="presOf" srcId="{57CB1F47-846C-2F44-9148-892B165E654D}" destId="{C83FF513-1828-5942-8E66-D72525E5F1B4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CFFADFD8-BA27-CA40-ADA5-48A6A851E08C}" type="presOf" srcId="{126EF0F9-53C0-FF42-B00B-34F77F6C97D9}" destId="{EFEDE47D-D20C-ED41-BF3A-97BBB4D965AA}" srcOrd="0" destOrd="0" presId="urn:microsoft.com/office/officeart/2005/8/layout/cycle3"/>
    <dgm:cxn modelId="{3450A335-1B68-184E-8A77-E71FBA6B7DA7}" type="presOf" srcId="{044DDA8A-06B8-924E-86DF-59C2A3D59365}" destId="{E5DE6A9E-920F-3341-89E7-1B5E8A40D6CA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28620401-3794-734E-B069-5500EDFC13E5}" type="presOf" srcId="{5286684A-2838-DA4B-9F9B-3BF50DFB6A52}" destId="{ECD6E261-5965-9545-A3D9-1F4060635496}" srcOrd="0" destOrd="0" presId="urn:microsoft.com/office/officeart/2005/8/layout/cycle3"/>
    <dgm:cxn modelId="{9528BB3E-D702-474A-B55A-C36450AA371F}" type="presOf" srcId="{266B314D-A514-084C-8BD0-F6306A2549E9}" destId="{07B0719F-5044-0446-8C71-9084D3B60B0B}" srcOrd="0" destOrd="0" presId="urn:microsoft.com/office/officeart/2005/8/layout/cycle3"/>
    <dgm:cxn modelId="{8CCF8041-FD3E-2447-9658-9A161C4D01E3}" type="presOf" srcId="{969662E6-715B-0144-95FD-90FCC8806276}" destId="{1544E92F-9B24-5D48-917E-5B9EB93C24BA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B094E3BD-6438-584C-AAE7-197D44B31835}" type="presOf" srcId="{EE5621F5-D3D0-8A4B-BBB3-18DDFC4961F6}" destId="{45588A59-4CA8-674D-BE17-47FFBCFC8C6C}" srcOrd="0" destOrd="0" presId="urn:microsoft.com/office/officeart/2005/8/layout/cycle3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1E4232A0-3ADD-E04E-8E8D-CA229766D808}" type="presParOf" srcId="{45588A59-4CA8-674D-BE17-47FFBCFC8C6C}" destId="{D38C4822-5EA9-064B-8944-89C0A442ED98}" srcOrd="0" destOrd="0" presId="urn:microsoft.com/office/officeart/2005/8/layout/cycle3"/>
    <dgm:cxn modelId="{46A22FB4-F77A-9A4F-BFD2-32E0C37BFCD9}" type="presParOf" srcId="{D38C4822-5EA9-064B-8944-89C0A442ED98}" destId="{1544E92F-9B24-5D48-917E-5B9EB93C24BA}" srcOrd="0" destOrd="0" presId="urn:microsoft.com/office/officeart/2005/8/layout/cycle3"/>
    <dgm:cxn modelId="{5A9AB961-C819-E44A-85E4-67C407A9EE9E}" type="presParOf" srcId="{D38C4822-5EA9-064B-8944-89C0A442ED98}" destId="{ECD6E261-5965-9545-A3D9-1F4060635496}" srcOrd="1" destOrd="0" presId="urn:microsoft.com/office/officeart/2005/8/layout/cycle3"/>
    <dgm:cxn modelId="{E502A56C-2DA7-8D4C-9180-C006203C0400}" type="presParOf" srcId="{D38C4822-5EA9-064B-8944-89C0A442ED98}" destId="{E5DE6A9E-920F-3341-89E7-1B5E8A40D6CA}" srcOrd="2" destOrd="0" presId="urn:microsoft.com/office/officeart/2005/8/layout/cycle3"/>
    <dgm:cxn modelId="{EA4A9A86-D314-E948-96A8-EC9E0645CA6F}" type="presParOf" srcId="{D38C4822-5EA9-064B-8944-89C0A442ED98}" destId="{EFEDE47D-D20C-ED41-BF3A-97BBB4D965AA}" srcOrd="3" destOrd="0" presId="urn:microsoft.com/office/officeart/2005/8/layout/cycle3"/>
    <dgm:cxn modelId="{E7B88A2A-6EC0-D84D-B7A6-D9FFF83BD6C4}" type="presParOf" srcId="{D38C4822-5EA9-064B-8944-89C0A442ED98}" destId="{C83FF513-1828-5942-8E66-D72525E5F1B4}" srcOrd="4" destOrd="0" presId="urn:microsoft.com/office/officeart/2005/8/layout/cycle3"/>
    <dgm:cxn modelId="{59F2F34F-CBFE-5B47-9EA6-BCB45AFDEB43}" type="presParOf" srcId="{D38C4822-5EA9-064B-8944-89C0A442ED98}" destId="{07B0719F-5044-0446-8C71-9084D3B60B0B}" srcOrd="5" destOrd="0" presId="urn:microsoft.com/office/officeart/2005/8/layout/cycle3"/>
    <dgm:cxn modelId="{C1D7464A-E2BD-2A4E-979B-06D3B47D6D85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5621F5-D3D0-8A4B-BBB3-18DDFC4961F6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662E6-715B-0144-95FD-90FCC8806276}">
      <dgm:prSet phldrT="[Text]"/>
      <dgm:spPr/>
      <dgm:t>
        <a:bodyPr/>
        <a:lstStyle/>
        <a:p>
          <a:r>
            <a:rPr lang="en-US" dirty="0" smtClean="0"/>
            <a:t>Bepalen productieregels</a:t>
          </a:r>
          <a:endParaRPr lang="en-US" dirty="0"/>
        </a:p>
      </dgm:t>
    </dgm:pt>
    <dgm:pt modelId="{9BB52A8C-F01E-5641-A3B8-A7FFD958FDCD}" type="parTrans" cxnId="{6CEA2885-2FF7-A84D-92EE-96FB720359EE}">
      <dgm:prSet/>
      <dgm:spPr/>
      <dgm:t>
        <a:bodyPr/>
        <a:lstStyle/>
        <a:p>
          <a:endParaRPr lang="en-US"/>
        </a:p>
      </dgm:t>
    </dgm:pt>
    <dgm:pt modelId="{5286684A-2838-DA4B-9F9B-3BF50DFB6A52}" type="sibTrans" cxnId="{6CEA2885-2FF7-A84D-92EE-96FB720359EE}">
      <dgm:prSet/>
      <dgm:spPr/>
      <dgm:t>
        <a:bodyPr/>
        <a:lstStyle/>
        <a:p>
          <a:endParaRPr lang="en-US"/>
        </a:p>
      </dgm:t>
    </dgm:pt>
    <dgm:pt modelId="{126EF0F9-53C0-FF42-B00B-34F77F6C97D9}">
      <dgm:prSet phldrT="[Text]"/>
      <dgm:spPr/>
      <dgm:t>
        <a:bodyPr/>
        <a:lstStyle/>
        <a:p>
          <a:r>
            <a:rPr lang="en-US" dirty="0" smtClean="0"/>
            <a:t>Opstellen van de </a:t>
          </a:r>
          <a:r>
            <a:rPr lang="en-US" b="1" dirty="0" smtClean="0"/>
            <a:t>BOOM</a:t>
          </a:r>
          <a:endParaRPr lang="en-US" b="1" dirty="0"/>
        </a:p>
      </dgm:t>
    </dgm:pt>
    <dgm:pt modelId="{38E9F39C-9A4F-684F-8A95-DC998CD8A20F}" type="parTrans" cxnId="{DDBD3998-EBA1-AA40-8BB0-586C1C4C0A6C}">
      <dgm:prSet/>
      <dgm:spPr/>
      <dgm:t>
        <a:bodyPr/>
        <a:lstStyle/>
        <a:p>
          <a:endParaRPr lang="en-US"/>
        </a:p>
      </dgm:t>
    </dgm:pt>
    <dgm:pt modelId="{26F828FE-D536-244E-846D-1ADFAD46BB6B}" type="sibTrans" cxnId="{DDBD3998-EBA1-AA40-8BB0-586C1C4C0A6C}">
      <dgm:prSet/>
      <dgm:spPr/>
      <dgm:t>
        <a:bodyPr/>
        <a:lstStyle/>
        <a:p>
          <a:endParaRPr lang="en-US"/>
        </a:p>
      </dgm:t>
    </dgm:pt>
    <dgm:pt modelId="{57CB1F47-846C-2F44-9148-892B165E654D}">
      <dgm:prSet phldrT="[Text]"/>
      <dgm:spPr/>
      <dgm:t>
        <a:bodyPr/>
        <a:lstStyle/>
        <a:p>
          <a:r>
            <a:rPr lang="en-US" dirty="0" err="1" smtClean="0"/>
            <a:t>Evaluatie</a:t>
          </a:r>
          <a:r>
            <a:rPr lang="en-US" dirty="0" smtClean="0"/>
            <a:t> van de knooppunten</a:t>
          </a:r>
          <a:endParaRPr lang="en-US" dirty="0"/>
        </a:p>
      </dgm:t>
    </dgm:pt>
    <dgm:pt modelId="{48FFE526-360A-654D-BA4C-CDE1B493CB32}" type="parTrans" cxnId="{59D9CAB5-B41A-7D47-8C57-B48C7D20DB6F}">
      <dgm:prSet/>
      <dgm:spPr/>
      <dgm:t>
        <a:bodyPr/>
        <a:lstStyle/>
        <a:p>
          <a:endParaRPr lang="en-US"/>
        </a:p>
      </dgm:t>
    </dgm:pt>
    <dgm:pt modelId="{02D22CBC-E1F6-1343-88C7-B4CC1055E5F2}" type="sibTrans" cxnId="{59D9CAB5-B41A-7D47-8C57-B48C7D20DB6F}">
      <dgm:prSet/>
      <dgm:spPr/>
      <dgm:t>
        <a:bodyPr/>
        <a:lstStyle/>
        <a:p>
          <a:endParaRPr lang="en-US"/>
        </a:p>
      </dgm:t>
    </dgm:pt>
    <dgm:pt modelId="{266B314D-A514-084C-8BD0-F6306A2549E9}">
      <dgm:prSet phldrT="[Text]"/>
      <dgm:spPr/>
      <dgm:t>
        <a:bodyPr/>
        <a:lstStyle/>
        <a:p>
          <a:r>
            <a:rPr lang="en-US" dirty="0" err="1" smtClean="0"/>
            <a:t>Controle</a:t>
          </a:r>
          <a:r>
            <a:rPr lang="en-US" dirty="0" smtClean="0"/>
            <a:t> </a:t>
          </a:r>
          <a:r>
            <a:rPr lang="en-US" dirty="0" err="1" smtClean="0"/>
            <a:t>mbv</a:t>
          </a:r>
          <a:r>
            <a:rPr lang="en-US" dirty="0" smtClean="0"/>
            <a:t> </a:t>
          </a:r>
          <a:r>
            <a:rPr lang="en-US" dirty="0" err="1" smtClean="0"/>
            <a:t>overige</a:t>
          </a:r>
          <a:r>
            <a:rPr lang="en-US" dirty="0" smtClean="0"/>
            <a:t> vb’en</a:t>
          </a:r>
          <a:endParaRPr lang="en-US" dirty="0"/>
        </a:p>
      </dgm:t>
    </dgm:pt>
    <dgm:pt modelId="{E650DC2A-9B02-FD41-ACF5-9E881D152F3B}" type="parTrans" cxnId="{9FC6488D-113C-2341-BFE2-CD60DA74B1BD}">
      <dgm:prSet/>
      <dgm:spPr/>
      <dgm:t>
        <a:bodyPr/>
        <a:lstStyle/>
        <a:p>
          <a:endParaRPr lang="en-US"/>
        </a:p>
      </dgm:t>
    </dgm:pt>
    <dgm:pt modelId="{29B9791F-4F62-2B49-95E2-B060CDB9E23B}" type="sibTrans" cxnId="{9FC6488D-113C-2341-BFE2-CD60DA74B1BD}">
      <dgm:prSet/>
      <dgm:spPr/>
      <dgm:t>
        <a:bodyPr/>
        <a:lstStyle/>
        <a:p>
          <a:endParaRPr lang="en-US"/>
        </a:p>
      </dgm:t>
    </dgm:pt>
    <dgm:pt modelId="{E299359A-8E52-B94C-AC1A-C43DAD185B70}">
      <dgm:prSet phldrT="[Text]"/>
      <dgm:spPr/>
      <dgm:t>
        <a:bodyPr/>
        <a:lstStyle/>
        <a:p>
          <a:r>
            <a:rPr lang="en-US" dirty="0" smtClean="0"/>
            <a:t>Resultaat</a:t>
          </a:r>
          <a:endParaRPr lang="en-US" dirty="0"/>
        </a:p>
      </dgm:t>
    </dgm:pt>
    <dgm:pt modelId="{CA1ACE5E-2C15-0647-9AE6-AC1879D922B7}" type="parTrans" cxnId="{55BA9C01-8A2A-A447-A178-DCCCBF0E4222}">
      <dgm:prSet/>
      <dgm:spPr/>
      <dgm:t>
        <a:bodyPr/>
        <a:lstStyle/>
        <a:p>
          <a:endParaRPr lang="en-US"/>
        </a:p>
      </dgm:t>
    </dgm:pt>
    <dgm:pt modelId="{054A276C-45A8-784A-857C-5D7853540210}" type="sibTrans" cxnId="{55BA9C01-8A2A-A447-A178-DCCCBF0E4222}">
      <dgm:prSet/>
      <dgm:spPr/>
      <dgm:t>
        <a:bodyPr/>
        <a:lstStyle/>
        <a:p>
          <a:endParaRPr lang="en-US"/>
        </a:p>
      </dgm:t>
    </dgm:pt>
    <dgm:pt modelId="{044DDA8A-06B8-924E-86DF-59C2A3D59365}">
      <dgm:prSet phldrT="[Text]"/>
      <dgm:spPr/>
      <dgm:t>
        <a:bodyPr/>
        <a:lstStyle/>
        <a:p>
          <a:r>
            <a:rPr lang="en-US" dirty="0" err="1" smtClean="0"/>
            <a:t>Toevoegen</a:t>
          </a:r>
          <a:r>
            <a:rPr lang="en-US" dirty="0" smtClean="0"/>
            <a:t> van </a:t>
          </a:r>
          <a:r>
            <a:rPr lang="en-US" dirty="0" err="1" smtClean="0"/>
            <a:t>voorbeelden</a:t>
          </a:r>
          <a:endParaRPr lang="en-US" dirty="0"/>
        </a:p>
      </dgm:t>
    </dgm:pt>
    <dgm:pt modelId="{61D2BACB-E4E1-A64E-ADEA-2D563B4903B1}" type="parTrans" cxnId="{AF1811B6-7CF7-6E42-850B-B391963F719C}">
      <dgm:prSet/>
      <dgm:spPr/>
      <dgm:t>
        <a:bodyPr/>
        <a:lstStyle/>
        <a:p>
          <a:endParaRPr lang="en-US"/>
        </a:p>
      </dgm:t>
    </dgm:pt>
    <dgm:pt modelId="{D8EC2DEF-DCAC-4E4D-8A91-E2A62023778B}" type="sibTrans" cxnId="{AF1811B6-7CF7-6E42-850B-B391963F719C}">
      <dgm:prSet/>
      <dgm:spPr/>
      <dgm:t>
        <a:bodyPr/>
        <a:lstStyle/>
        <a:p>
          <a:endParaRPr lang="en-US"/>
        </a:p>
      </dgm:t>
    </dgm:pt>
    <dgm:pt modelId="{45588A59-4CA8-674D-BE17-47FFBCFC8C6C}" type="pres">
      <dgm:prSet presAssocID="{EE5621F5-D3D0-8A4B-BBB3-18DDFC4961F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8C4822-5EA9-064B-8944-89C0A442ED98}" type="pres">
      <dgm:prSet presAssocID="{EE5621F5-D3D0-8A4B-BBB3-18DDFC4961F6}" presName="cycle" presStyleCnt="0"/>
      <dgm:spPr/>
    </dgm:pt>
    <dgm:pt modelId="{1544E92F-9B24-5D48-917E-5B9EB93C24BA}" type="pres">
      <dgm:prSet presAssocID="{969662E6-715B-0144-95FD-90FCC8806276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6E261-5965-9545-A3D9-1F4060635496}" type="pres">
      <dgm:prSet presAssocID="{5286684A-2838-DA4B-9F9B-3BF50DFB6A52}" presName="sibTransFirstNode" presStyleLbl="bgShp" presStyleIdx="0" presStyleCnt="1" custScaleX="112503"/>
      <dgm:spPr/>
      <dgm:t>
        <a:bodyPr/>
        <a:lstStyle/>
        <a:p>
          <a:endParaRPr lang="en-US"/>
        </a:p>
      </dgm:t>
    </dgm:pt>
    <dgm:pt modelId="{E5DE6A9E-920F-3341-89E7-1B5E8A40D6CA}" type="pres">
      <dgm:prSet presAssocID="{044DDA8A-06B8-924E-86DF-59C2A3D59365}" presName="nodeFollowingNodes" presStyleLbl="node1" presStyleIdx="1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DE47D-D20C-ED41-BF3A-97BBB4D965AA}" type="pres">
      <dgm:prSet presAssocID="{126EF0F9-53C0-FF42-B00B-34F77F6C97D9}" presName="nodeFollowingNodes" presStyleLbl="node1" presStyleIdx="2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FF513-1828-5942-8E66-D72525E5F1B4}" type="pres">
      <dgm:prSet presAssocID="{57CB1F47-846C-2F44-9148-892B165E654D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0719F-5044-0446-8C71-9084D3B60B0B}" type="pres">
      <dgm:prSet presAssocID="{266B314D-A514-084C-8BD0-F6306A2549E9}" presName="nodeFollowingNodes" presStyleLbl="node1" presStyleIdx="4" presStyleCnt="6" custRadScaleRad="114863" custRadScaleInc="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11C20-9B1C-964B-864F-DCA00D5098C5}" type="pres">
      <dgm:prSet presAssocID="{E299359A-8E52-B94C-AC1A-C43DAD185B70}" presName="nodeFollowingNodes" presStyleLbl="node1" presStyleIdx="5" presStyleCnt="6" custRadScaleRad="114863" custRadScaleInc="-8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6E4F18-C9F4-C646-BB5D-05A28ADAD252}" type="presOf" srcId="{126EF0F9-53C0-FF42-B00B-34F77F6C97D9}" destId="{EFEDE47D-D20C-ED41-BF3A-97BBB4D965AA}" srcOrd="0" destOrd="0" presId="urn:microsoft.com/office/officeart/2005/8/layout/cycle3"/>
    <dgm:cxn modelId="{AF1811B6-7CF7-6E42-850B-B391963F719C}" srcId="{EE5621F5-D3D0-8A4B-BBB3-18DDFC4961F6}" destId="{044DDA8A-06B8-924E-86DF-59C2A3D59365}" srcOrd="1" destOrd="0" parTransId="{61D2BACB-E4E1-A64E-ADEA-2D563B4903B1}" sibTransId="{D8EC2DEF-DCAC-4E4D-8A91-E2A62023778B}"/>
    <dgm:cxn modelId="{DE5B1C8F-41C2-264D-9604-CB879F59A0F9}" type="presOf" srcId="{EE5621F5-D3D0-8A4B-BBB3-18DDFC4961F6}" destId="{45588A59-4CA8-674D-BE17-47FFBCFC8C6C}" srcOrd="0" destOrd="0" presId="urn:microsoft.com/office/officeart/2005/8/layout/cycle3"/>
    <dgm:cxn modelId="{55BA9C01-8A2A-A447-A178-DCCCBF0E4222}" srcId="{EE5621F5-D3D0-8A4B-BBB3-18DDFC4961F6}" destId="{E299359A-8E52-B94C-AC1A-C43DAD185B70}" srcOrd="5" destOrd="0" parTransId="{CA1ACE5E-2C15-0647-9AE6-AC1879D922B7}" sibTransId="{054A276C-45A8-784A-857C-5D7853540210}"/>
    <dgm:cxn modelId="{77F73529-FAC7-C340-B346-EDB908801401}" type="presOf" srcId="{044DDA8A-06B8-924E-86DF-59C2A3D59365}" destId="{E5DE6A9E-920F-3341-89E7-1B5E8A40D6CA}" srcOrd="0" destOrd="0" presId="urn:microsoft.com/office/officeart/2005/8/layout/cycle3"/>
    <dgm:cxn modelId="{D03D3171-DCA6-6048-AC37-8FC8633CA607}" type="presOf" srcId="{969662E6-715B-0144-95FD-90FCC8806276}" destId="{1544E92F-9B24-5D48-917E-5B9EB93C24BA}" srcOrd="0" destOrd="0" presId="urn:microsoft.com/office/officeart/2005/8/layout/cycle3"/>
    <dgm:cxn modelId="{DDBD3998-EBA1-AA40-8BB0-586C1C4C0A6C}" srcId="{EE5621F5-D3D0-8A4B-BBB3-18DDFC4961F6}" destId="{126EF0F9-53C0-FF42-B00B-34F77F6C97D9}" srcOrd="2" destOrd="0" parTransId="{38E9F39C-9A4F-684F-8A95-DC998CD8A20F}" sibTransId="{26F828FE-D536-244E-846D-1ADFAD46BB6B}"/>
    <dgm:cxn modelId="{57B40380-01EE-CB42-A3E3-C624F0409BE4}" type="presOf" srcId="{5286684A-2838-DA4B-9F9B-3BF50DFB6A52}" destId="{ECD6E261-5965-9545-A3D9-1F4060635496}" srcOrd="0" destOrd="0" presId="urn:microsoft.com/office/officeart/2005/8/layout/cycle3"/>
    <dgm:cxn modelId="{59D9CAB5-B41A-7D47-8C57-B48C7D20DB6F}" srcId="{EE5621F5-D3D0-8A4B-BBB3-18DDFC4961F6}" destId="{57CB1F47-846C-2F44-9148-892B165E654D}" srcOrd="3" destOrd="0" parTransId="{48FFE526-360A-654D-BA4C-CDE1B493CB32}" sibTransId="{02D22CBC-E1F6-1343-88C7-B4CC1055E5F2}"/>
    <dgm:cxn modelId="{ED553B92-3685-C04F-A2F5-951FED1D219A}" type="presOf" srcId="{266B314D-A514-084C-8BD0-F6306A2549E9}" destId="{07B0719F-5044-0446-8C71-9084D3B60B0B}" srcOrd="0" destOrd="0" presId="urn:microsoft.com/office/officeart/2005/8/layout/cycle3"/>
    <dgm:cxn modelId="{E3D37DAD-547D-9C47-A23F-400331EDF431}" type="presOf" srcId="{E299359A-8E52-B94C-AC1A-C43DAD185B70}" destId="{B4A11C20-9B1C-964B-864F-DCA00D5098C5}" srcOrd="0" destOrd="0" presId="urn:microsoft.com/office/officeart/2005/8/layout/cycle3"/>
    <dgm:cxn modelId="{E74BD979-0E58-D04D-9BD4-D0426B32EBCB}" type="presOf" srcId="{57CB1F47-846C-2F44-9148-892B165E654D}" destId="{C83FF513-1828-5942-8E66-D72525E5F1B4}" srcOrd="0" destOrd="0" presId="urn:microsoft.com/office/officeart/2005/8/layout/cycle3"/>
    <dgm:cxn modelId="{9FC6488D-113C-2341-BFE2-CD60DA74B1BD}" srcId="{EE5621F5-D3D0-8A4B-BBB3-18DDFC4961F6}" destId="{266B314D-A514-084C-8BD0-F6306A2549E9}" srcOrd="4" destOrd="0" parTransId="{E650DC2A-9B02-FD41-ACF5-9E881D152F3B}" sibTransId="{29B9791F-4F62-2B49-95E2-B060CDB9E23B}"/>
    <dgm:cxn modelId="{6CEA2885-2FF7-A84D-92EE-96FB720359EE}" srcId="{EE5621F5-D3D0-8A4B-BBB3-18DDFC4961F6}" destId="{969662E6-715B-0144-95FD-90FCC8806276}" srcOrd="0" destOrd="0" parTransId="{9BB52A8C-F01E-5641-A3B8-A7FFD958FDCD}" sibTransId="{5286684A-2838-DA4B-9F9B-3BF50DFB6A52}"/>
    <dgm:cxn modelId="{805B51A5-3B7E-6F46-8C31-9FCF8CFD4DD7}" type="presParOf" srcId="{45588A59-4CA8-674D-BE17-47FFBCFC8C6C}" destId="{D38C4822-5EA9-064B-8944-89C0A442ED98}" srcOrd="0" destOrd="0" presId="urn:microsoft.com/office/officeart/2005/8/layout/cycle3"/>
    <dgm:cxn modelId="{5EC7D182-F1D4-B24F-AF2E-73698E30C7FD}" type="presParOf" srcId="{D38C4822-5EA9-064B-8944-89C0A442ED98}" destId="{1544E92F-9B24-5D48-917E-5B9EB93C24BA}" srcOrd="0" destOrd="0" presId="urn:microsoft.com/office/officeart/2005/8/layout/cycle3"/>
    <dgm:cxn modelId="{01F2B5C5-1014-4442-A272-F40DA3E78C82}" type="presParOf" srcId="{D38C4822-5EA9-064B-8944-89C0A442ED98}" destId="{ECD6E261-5965-9545-A3D9-1F4060635496}" srcOrd="1" destOrd="0" presId="urn:microsoft.com/office/officeart/2005/8/layout/cycle3"/>
    <dgm:cxn modelId="{DFDD373E-2363-4D42-A499-A951AE511F6B}" type="presParOf" srcId="{D38C4822-5EA9-064B-8944-89C0A442ED98}" destId="{E5DE6A9E-920F-3341-89E7-1B5E8A40D6CA}" srcOrd="2" destOrd="0" presId="urn:microsoft.com/office/officeart/2005/8/layout/cycle3"/>
    <dgm:cxn modelId="{CC6DD533-DFFF-914E-B649-E2CC58EFA857}" type="presParOf" srcId="{D38C4822-5EA9-064B-8944-89C0A442ED98}" destId="{EFEDE47D-D20C-ED41-BF3A-97BBB4D965AA}" srcOrd="3" destOrd="0" presId="urn:microsoft.com/office/officeart/2005/8/layout/cycle3"/>
    <dgm:cxn modelId="{7A37E5EC-5CEB-394F-A3B5-88B87CB2A329}" type="presParOf" srcId="{D38C4822-5EA9-064B-8944-89C0A442ED98}" destId="{C83FF513-1828-5942-8E66-D72525E5F1B4}" srcOrd="4" destOrd="0" presId="urn:microsoft.com/office/officeart/2005/8/layout/cycle3"/>
    <dgm:cxn modelId="{5299DFCC-C0AC-4C43-84A5-F42640660396}" type="presParOf" srcId="{D38C4822-5EA9-064B-8944-89C0A442ED98}" destId="{07B0719F-5044-0446-8C71-9084D3B60B0B}" srcOrd="5" destOrd="0" presId="urn:microsoft.com/office/officeart/2005/8/layout/cycle3"/>
    <dgm:cxn modelId="{65A06FE4-A3EB-544E-92D1-B65629D866E8}" type="presParOf" srcId="{D38C4822-5EA9-064B-8944-89C0A442ED98}" destId="{B4A11C20-9B1C-964B-864F-DCA00D5098C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6EFF4E-FD32-D04F-B144-9BDCFBE2895C}" type="doc">
      <dgm:prSet loTypeId="urn:microsoft.com/office/officeart/2005/8/layout/matrix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BEC5E6-A24F-1D46-B698-1C9CA25EFE58}">
      <dgm:prSet phldrT="[Text]"/>
      <dgm:spPr/>
      <dgm:t>
        <a:bodyPr/>
        <a:lstStyle/>
        <a:p>
          <a:endParaRPr lang="en-US"/>
        </a:p>
      </dgm:t>
    </dgm:pt>
    <dgm:pt modelId="{5D6C91A8-EC4E-6D47-ABF6-CD9810BBD0D2}" type="parTrans" cxnId="{7820B543-90FB-644F-9EEE-9AFDD1154B40}">
      <dgm:prSet/>
      <dgm:spPr/>
      <dgm:t>
        <a:bodyPr/>
        <a:lstStyle/>
        <a:p>
          <a:endParaRPr lang="en-US"/>
        </a:p>
      </dgm:t>
    </dgm:pt>
    <dgm:pt modelId="{35917805-E591-C748-A62F-2CEAD06EA408}" type="sibTrans" cxnId="{7820B543-90FB-644F-9EEE-9AFDD1154B40}">
      <dgm:prSet/>
      <dgm:spPr/>
      <dgm:t>
        <a:bodyPr/>
        <a:lstStyle/>
        <a:p>
          <a:endParaRPr lang="en-US"/>
        </a:p>
      </dgm:t>
    </dgm:pt>
    <dgm:pt modelId="{5DB04D1C-2BBE-DE46-A720-627829D235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Correctheid</a:t>
          </a:r>
          <a:endParaRPr lang="en-US" dirty="0"/>
        </a:p>
      </dgm:t>
    </dgm:pt>
    <dgm:pt modelId="{D63B15F3-E1DB-1C40-B0FE-709E9F4AF089}" type="sibTrans" cxnId="{C84109C5-8147-CE46-ADE7-91BB3DB667C9}">
      <dgm:prSet/>
      <dgm:spPr/>
      <dgm:t>
        <a:bodyPr/>
        <a:lstStyle/>
        <a:p>
          <a:endParaRPr lang="en-US"/>
        </a:p>
      </dgm:t>
    </dgm:pt>
    <dgm:pt modelId="{6D9CB726-0F74-8C49-A68C-17C5A1A9472B}" type="parTrans" cxnId="{C84109C5-8147-CE46-ADE7-91BB3DB667C9}">
      <dgm:prSet/>
      <dgm:spPr/>
      <dgm:t>
        <a:bodyPr/>
        <a:lstStyle/>
        <a:p>
          <a:endParaRPr lang="en-US"/>
        </a:p>
      </dgm:t>
    </dgm:pt>
    <dgm:pt modelId="{E6333DBF-978C-FC40-B03F-FA4E17F8E2C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Snelheid</a:t>
          </a:r>
          <a:endParaRPr lang="en-US" dirty="0"/>
        </a:p>
      </dgm:t>
    </dgm:pt>
    <dgm:pt modelId="{43D1A966-5234-0041-94F6-2636A025819D}" type="parTrans" cxnId="{582B8E05-03CD-4F49-A4AD-0DAA94A7FF04}">
      <dgm:prSet/>
      <dgm:spPr/>
      <dgm:t>
        <a:bodyPr/>
        <a:lstStyle/>
        <a:p>
          <a:endParaRPr lang="en-US"/>
        </a:p>
      </dgm:t>
    </dgm:pt>
    <dgm:pt modelId="{E8EF61D9-5B3D-6346-BF45-ECC9B51E1A18}" type="sibTrans" cxnId="{582B8E05-03CD-4F49-A4AD-0DAA94A7FF04}">
      <dgm:prSet/>
      <dgm:spPr/>
      <dgm:t>
        <a:bodyPr/>
        <a:lstStyle/>
        <a:p>
          <a:endParaRPr lang="en-US"/>
        </a:p>
      </dgm:t>
    </dgm:pt>
    <dgm:pt modelId="{ECC118F2-C106-8C45-8D99-C18F317D98E1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Uitbreidbaarheid</a:t>
          </a:r>
          <a:endParaRPr lang="en-US" dirty="0"/>
        </a:p>
      </dgm:t>
    </dgm:pt>
    <dgm:pt modelId="{C5801798-1BF1-5A49-B457-B310BD5FC2FC}" type="parTrans" cxnId="{3785FAAC-7F08-6141-A26B-2448153F9C02}">
      <dgm:prSet/>
      <dgm:spPr/>
      <dgm:t>
        <a:bodyPr/>
        <a:lstStyle/>
        <a:p>
          <a:endParaRPr lang="en-US"/>
        </a:p>
      </dgm:t>
    </dgm:pt>
    <dgm:pt modelId="{402E0F4F-FD91-554A-B102-A625FF215A1B}" type="sibTrans" cxnId="{3785FAAC-7F08-6141-A26B-2448153F9C02}">
      <dgm:prSet/>
      <dgm:spPr/>
      <dgm:t>
        <a:bodyPr/>
        <a:lstStyle/>
        <a:p>
          <a:endParaRPr lang="en-US"/>
        </a:p>
      </dgm:t>
    </dgm:pt>
    <dgm:pt modelId="{40E33F3A-2E79-4D4D-81A4-E3ED1345B996}">
      <dgm:prSet phldrT="[Text]"/>
      <dgm:spPr>
        <a:solidFill>
          <a:srgbClr val="00DD00"/>
        </a:solidFill>
      </dgm:spPr>
      <dgm:t>
        <a:bodyPr/>
        <a:lstStyle/>
        <a:p>
          <a:r>
            <a:rPr lang="en-US" dirty="0" smtClean="0"/>
            <a:t>Gebruiks-vriendelijk</a:t>
          </a:r>
          <a:endParaRPr lang="en-US" dirty="0"/>
        </a:p>
      </dgm:t>
    </dgm:pt>
    <dgm:pt modelId="{F2AD1743-7220-0349-BA32-587B17F13A59}" type="parTrans" cxnId="{68F6E5A1-B139-B149-BDD7-475BD02F8E60}">
      <dgm:prSet/>
      <dgm:spPr/>
      <dgm:t>
        <a:bodyPr/>
        <a:lstStyle/>
        <a:p>
          <a:endParaRPr lang="en-US"/>
        </a:p>
      </dgm:t>
    </dgm:pt>
    <dgm:pt modelId="{13820D15-6AFD-A945-B6BA-027610C76114}" type="sibTrans" cxnId="{68F6E5A1-B139-B149-BDD7-475BD02F8E60}">
      <dgm:prSet/>
      <dgm:spPr/>
      <dgm:t>
        <a:bodyPr/>
        <a:lstStyle/>
        <a:p>
          <a:endParaRPr lang="en-US"/>
        </a:p>
      </dgm:t>
    </dgm:pt>
    <dgm:pt modelId="{3AA7EB84-FE66-7D49-8A07-07AFFDFBBF65}" type="pres">
      <dgm:prSet presAssocID="{3C6EFF4E-FD32-D04F-B144-9BDCFBE2895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A53276-9D3E-EA46-9422-098F1513B535}" type="pres">
      <dgm:prSet presAssocID="{3C6EFF4E-FD32-D04F-B144-9BDCFBE2895C}" presName="diamond" presStyleLbl="bgShp" presStyleIdx="0" presStyleCnt="1" custScaleX="132941" custLinFactNeighborX="289" custLinFactNeighborY="12801"/>
      <dgm:spPr/>
    </dgm:pt>
    <dgm:pt modelId="{9A113BE4-233E-6C42-8E46-82B7C7925864}" type="pres">
      <dgm:prSet presAssocID="{3C6EFF4E-FD32-D04F-B144-9BDCFBE2895C}" presName="quad1" presStyleLbl="node1" presStyleIdx="0" presStyleCnt="4" custScaleX="149787" custLinFactNeighborX="-24695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A485-F2F6-254A-8852-F925B0BD37BB}" type="pres">
      <dgm:prSet presAssocID="{3C6EFF4E-FD32-D04F-B144-9BDCFBE2895C}" presName="quad2" presStyleLbl="node1" presStyleIdx="1" presStyleCnt="4" custScaleX="149787" custLinFactNeighborX="25739" custLinFactNeighborY="1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0B818-4175-464B-AE3C-BF936A845BC7}" type="pres">
      <dgm:prSet presAssocID="{3C6EFF4E-FD32-D04F-B144-9BDCFBE2895C}" presName="quad3" presStyleLbl="node1" presStyleIdx="2" presStyleCnt="4" custScaleX="149787" custLinFactNeighborX="-25018" custLinFactNeighborY="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E1EC5-025A-1A4F-949B-AC30BD904780}" type="pres">
      <dgm:prSet presAssocID="{3C6EFF4E-FD32-D04F-B144-9BDCFBE2895C}" presName="quad4" presStyleLbl="node1" presStyleIdx="3" presStyleCnt="4" custScaleX="149787" custLinFactNeighborX="26063" custLinFactNeighborY="1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69F2D-80A7-2F45-B848-886550F022DA}" type="presOf" srcId="{5DB04D1C-2BBE-DE46-A720-627829D235DF}" destId="{9A113BE4-233E-6C42-8E46-82B7C7925864}" srcOrd="0" destOrd="0" presId="urn:microsoft.com/office/officeart/2005/8/layout/matrix3"/>
    <dgm:cxn modelId="{68F6E5A1-B139-B149-BDD7-475BD02F8E60}" srcId="{3C6EFF4E-FD32-D04F-B144-9BDCFBE2895C}" destId="{40E33F3A-2E79-4D4D-81A4-E3ED1345B996}" srcOrd="2" destOrd="0" parTransId="{F2AD1743-7220-0349-BA32-587B17F13A59}" sibTransId="{13820D15-6AFD-A945-B6BA-027610C76114}"/>
    <dgm:cxn modelId="{F4B4A9F3-42E3-2F49-8B13-363B32513DA6}" type="presOf" srcId="{ECC118F2-C106-8C45-8D99-C18F317D98E1}" destId="{388E1EC5-025A-1A4F-949B-AC30BD904780}" srcOrd="0" destOrd="0" presId="urn:microsoft.com/office/officeart/2005/8/layout/matrix3"/>
    <dgm:cxn modelId="{42D03D82-A8A2-5B4C-8488-1AFC1791B9E1}" type="presOf" srcId="{3C6EFF4E-FD32-D04F-B144-9BDCFBE2895C}" destId="{3AA7EB84-FE66-7D49-8A07-07AFFDFBBF65}" srcOrd="0" destOrd="0" presId="urn:microsoft.com/office/officeart/2005/8/layout/matrix3"/>
    <dgm:cxn modelId="{3785FAAC-7F08-6141-A26B-2448153F9C02}" srcId="{3C6EFF4E-FD32-D04F-B144-9BDCFBE2895C}" destId="{ECC118F2-C106-8C45-8D99-C18F317D98E1}" srcOrd="3" destOrd="0" parTransId="{C5801798-1BF1-5A49-B457-B310BD5FC2FC}" sibTransId="{402E0F4F-FD91-554A-B102-A625FF215A1B}"/>
    <dgm:cxn modelId="{582B8E05-03CD-4F49-A4AD-0DAA94A7FF04}" srcId="{3C6EFF4E-FD32-D04F-B144-9BDCFBE2895C}" destId="{E6333DBF-978C-FC40-B03F-FA4E17F8E2C6}" srcOrd="1" destOrd="0" parTransId="{43D1A966-5234-0041-94F6-2636A025819D}" sibTransId="{E8EF61D9-5B3D-6346-BF45-ECC9B51E1A18}"/>
    <dgm:cxn modelId="{4F7662BC-8C80-F84C-9910-2803C9934657}" type="presOf" srcId="{E6333DBF-978C-FC40-B03F-FA4E17F8E2C6}" destId="{E264A485-F2F6-254A-8852-F925B0BD37BB}" srcOrd="0" destOrd="0" presId="urn:microsoft.com/office/officeart/2005/8/layout/matrix3"/>
    <dgm:cxn modelId="{7820B543-90FB-644F-9EEE-9AFDD1154B40}" srcId="{3C6EFF4E-FD32-D04F-B144-9BDCFBE2895C}" destId="{C3BEC5E6-A24F-1D46-B698-1C9CA25EFE58}" srcOrd="4" destOrd="0" parTransId="{5D6C91A8-EC4E-6D47-ABF6-CD9810BBD0D2}" sibTransId="{35917805-E591-C748-A62F-2CEAD06EA408}"/>
    <dgm:cxn modelId="{C84109C5-8147-CE46-ADE7-91BB3DB667C9}" srcId="{3C6EFF4E-FD32-D04F-B144-9BDCFBE2895C}" destId="{5DB04D1C-2BBE-DE46-A720-627829D235DF}" srcOrd="0" destOrd="0" parTransId="{6D9CB726-0F74-8C49-A68C-17C5A1A9472B}" sibTransId="{D63B15F3-E1DB-1C40-B0FE-709E9F4AF089}"/>
    <dgm:cxn modelId="{E3561575-AE16-0D4C-83E3-91AEA32BAAE5}" type="presOf" srcId="{40E33F3A-2E79-4D4D-81A4-E3ED1345B996}" destId="{C210B818-4175-464B-AE3C-BF936A845BC7}" srcOrd="0" destOrd="0" presId="urn:microsoft.com/office/officeart/2005/8/layout/matrix3"/>
    <dgm:cxn modelId="{22B530F0-6FDB-5841-9C81-6876D456E8E0}" type="presParOf" srcId="{3AA7EB84-FE66-7D49-8A07-07AFFDFBBF65}" destId="{B6A53276-9D3E-EA46-9422-098F1513B535}" srcOrd="0" destOrd="0" presId="urn:microsoft.com/office/officeart/2005/8/layout/matrix3"/>
    <dgm:cxn modelId="{4184ED0F-3ADF-204D-A89A-76F1B862B3F7}" type="presParOf" srcId="{3AA7EB84-FE66-7D49-8A07-07AFFDFBBF65}" destId="{9A113BE4-233E-6C42-8E46-82B7C7925864}" srcOrd="1" destOrd="0" presId="urn:microsoft.com/office/officeart/2005/8/layout/matrix3"/>
    <dgm:cxn modelId="{68B8E6AC-EC92-5541-A06F-5689DF93A1F0}" type="presParOf" srcId="{3AA7EB84-FE66-7D49-8A07-07AFFDFBBF65}" destId="{E264A485-F2F6-254A-8852-F925B0BD37BB}" srcOrd="2" destOrd="0" presId="urn:microsoft.com/office/officeart/2005/8/layout/matrix3"/>
    <dgm:cxn modelId="{3C9A1B07-6391-5946-980E-E044EA3D0EA1}" type="presParOf" srcId="{3AA7EB84-FE66-7D49-8A07-07AFFDFBBF65}" destId="{C210B818-4175-464B-AE3C-BF936A845BC7}" srcOrd="3" destOrd="0" presId="urn:microsoft.com/office/officeart/2005/8/layout/matrix3"/>
    <dgm:cxn modelId="{516EFC3B-420D-E240-BCED-24773B4E95AA}" type="presParOf" srcId="{3AA7EB84-FE66-7D49-8A07-07AFFDFBBF65}" destId="{388E1EC5-025A-1A4F-949B-AC30BD90478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23686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boom</a:t>
          </a:r>
          <a:endParaRPr lang="en-US" sz="1700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Uitwerken van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E261-5965-9545-A3D9-1F4060635496}">
      <dsp:nvSpPr>
        <dsp:cNvPr id="0" name=""/>
        <dsp:cNvSpPr/>
      </dsp:nvSpPr>
      <dsp:spPr>
        <a:xfrm>
          <a:off x="1152119" y="-3154"/>
          <a:ext cx="5256601" cy="4672410"/>
        </a:xfrm>
        <a:prstGeom prst="circularArrow">
          <a:avLst>
            <a:gd name="adj1" fmla="val 5274"/>
            <a:gd name="adj2" fmla="val 312630"/>
            <a:gd name="adj3" fmla="val 14236112"/>
            <a:gd name="adj4" fmla="val 171223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4E92F-9B24-5D48-917E-5B9EB93C24BA}">
      <dsp:nvSpPr>
        <dsp:cNvPr id="0" name=""/>
        <dsp:cNvSpPr/>
      </dsp:nvSpPr>
      <dsp:spPr>
        <a:xfrm>
          <a:off x="2896229" y="2663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Bepalen productieregels</a:t>
          </a:r>
          <a:endParaRPr lang="en-US" sz="1700" kern="1200" dirty="0"/>
        </a:p>
      </dsp:txBody>
      <dsp:txXfrm>
        <a:off x="2939392" y="45826"/>
        <a:ext cx="1682054" cy="797864"/>
      </dsp:txXfrm>
    </dsp:sp>
    <dsp:sp modelId="{E5DE6A9E-920F-3341-89E7-1B5E8A40D6CA}">
      <dsp:nvSpPr>
        <dsp:cNvPr id="0" name=""/>
        <dsp:cNvSpPr/>
      </dsp:nvSpPr>
      <dsp:spPr>
        <a:xfrm>
          <a:off x="4856356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Toevoegen</a:t>
          </a:r>
          <a:r>
            <a:rPr lang="en-US" sz="1700" kern="1200" dirty="0" smtClean="0"/>
            <a:t> van </a:t>
          </a:r>
          <a:r>
            <a:rPr lang="en-US" sz="1700" kern="1200" dirty="0" err="1" smtClean="0"/>
            <a:t>voorbeelden</a:t>
          </a:r>
          <a:endParaRPr lang="en-US" sz="1700" kern="1200" dirty="0"/>
        </a:p>
      </dsp:txBody>
      <dsp:txXfrm>
        <a:off x="4899519" y="993577"/>
        <a:ext cx="1682054" cy="797864"/>
      </dsp:txXfrm>
    </dsp:sp>
    <dsp:sp modelId="{EFEDE47D-D20C-ED41-BF3A-97BBB4D965AA}">
      <dsp:nvSpPr>
        <dsp:cNvPr id="0" name=""/>
        <dsp:cNvSpPr/>
      </dsp:nvSpPr>
      <dsp:spPr>
        <a:xfrm>
          <a:off x="4856356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Opstellen van de </a:t>
          </a:r>
          <a:r>
            <a:rPr lang="en-US" sz="1700" b="1" kern="1200" dirty="0" smtClean="0"/>
            <a:t>BOOM</a:t>
          </a:r>
          <a:endParaRPr lang="en-US" sz="1700" b="1" kern="1200" dirty="0"/>
        </a:p>
      </dsp:txBody>
      <dsp:txXfrm>
        <a:off x="4899519" y="2889078"/>
        <a:ext cx="1682054" cy="797864"/>
      </dsp:txXfrm>
    </dsp:sp>
    <dsp:sp modelId="{C83FF513-1828-5942-8E66-D72525E5F1B4}">
      <dsp:nvSpPr>
        <dsp:cNvPr id="0" name=""/>
        <dsp:cNvSpPr/>
      </dsp:nvSpPr>
      <dsp:spPr>
        <a:xfrm>
          <a:off x="2896229" y="3793666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Evaluatie</a:t>
          </a:r>
          <a:r>
            <a:rPr lang="en-US" sz="1700" kern="1200" dirty="0" smtClean="0"/>
            <a:t> van de knooppunten</a:t>
          </a:r>
          <a:endParaRPr lang="en-US" sz="1700" kern="1200" dirty="0"/>
        </a:p>
      </dsp:txBody>
      <dsp:txXfrm>
        <a:off x="2939392" y="3836829"/>
        <a:ext cx="1682054" cy="797864"/>
      </dsp:txXfrm>
    </dsp:sp>
    <dsp:sp modelId="{07B0719F-5044-0446-8C71-9084D3B60B0B}">
      <dsp:nvSpPr>
        <dsp:cNvPr id="0" name=""/>
        <dsp:cNvSpPr/>
      </dsp:nvSpPr>
      <dsp:spPr>
        <a:xfrm>
          <a:off x="936103" y="2845915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Controle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mbv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overige</a:t>
          </a:r>
          <a:r>
            <a:rPr lang="en-US" sz="1700" kern="1200" dirty="0" smtClean="0"/>
            <a:t> vb’en</a:t>
          </a:r>
          <a:endParaRPr lang="en-US" sz="1700" kern="1200" dirty="0"/>
        </a:p>
      </dsp:txBody>
      <dsp:txXfrm>
        <a:off x="979266" y="2889078"/>
        <a:ext cx="1682054" cy="797864"/>
      </dsp:txXfrm>
    </dsp:sp>
    <dsp:sp modelId="{B4A11C20-9B1C-964B-864F-DCA00D5098C5}">
      <dsp:nvSpPr>
        <dsp:cNvPr id="0" name=""/>
        <dsp:cNvSpPr/>
      </dsp:nvSpPr>
      <dsp:spPr>
        <a:xfrm>
          <a:off x="936103" y="950414"/>
          <a:ext cx="1768380" cy="884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Resultaat</a:t>
          </a:r>
          <a:endParaRPr lang="en-US" sz="1700" kern="1200" dirty="0"/>
        </a:p>
      </dsp:txBody>
      <dsp:txXfrm>
        <a:off x="979266" y="993577"/>
        <a:ext cx="1682054" cy="797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53276-9D3E-EA46-9422-098F1513B535}">
      <dsp:nvSpPr>
        <dsp:cNvPr id="0" name=""/>
        <dsp:cNvSpPr/>
      </dsp:nvSpPr>
      <dsp:spPr>
        <a:xfrm>
          <a:off x="1236483" y="0"/>
          <a:ext cx="5886627" cy="4428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13BE4-233E-6C42-8E46-82B7C7925864}">
      <dsp:nvSpPr>
        <dsp:cNvPr id="0" name=""/>
        <dsp:cNvSpPr/>
      </dsp:nvSpPr>
      <dsp:spPr>
        <a:xfrm>
          <a:off x="1517306" y="422818"/>
          <a:ext cx="2586701" cy="1726920"/>
        </a:xfrm>
        <a:prstGeom prst="roundRect">
          <a:avLst/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Correctheid</a:t>
          </a:r>
          <a:endParaRPr lang="en-US" sz="2300" kern="1200" dirty="0"/>
        </a:p>
      </dsp:txBody>
      <dsp:txXfrm>
        <a:off x="1601607" y="507119"/>
        <a:ext cx="2418099" cy="1558318"/>
      </dsp:txXfrm>
    </dsp:sp>
    <dsp:sp modelId="{E264A485-F2F6-254A-8852-F925B0BD37BB}">
      <dsp:nvSpPr>
        <dsp:cNvPr id="0" name=""/>
        <dsp:cNvSpPr/>
      </dsp:nvSpPr>
      <dsp:spPr>
        <a:xfrm>
          <a:off x="4248021" y="424096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Snelheid</a:t>
          </a:r>
          <a:endParaRPr lang="en-US" sz="2300" kern="1200" dirty="0"/>
        </a:p>
      </dsp:txBody>
      <dsp:txXfrm>
        <a:off x="4332322" y="508397"/>
        <a:ext cx="2418099" cy="1558318"/>
      </dsp:txXfrm>
    </dsp:sp>
    <dsp:sp modelId="{C210B818-4175-464B-AE3C-BF936A845BC7}">
      <dsp:nvSpPr>
        <dsp:cNvPr id="0" name=""/>
        <dsp:cNvSpPr/>
      </dsp:nvSpPr>
      <dsp:spPr>
        <a:xfrm>
          <a:off x="1511728" y="2295029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Gebruiks-vriendelijk</a:t>
          </a:r>
          <a:endParaRPr lang="en-US" sz="2300" kern="1200" dirty="0"/>
        </a:p>
      </dsp:txBody>
      <dsp:txXfrm>
        <a:off x="1596029" y="2379330"/>
        <a:ext cx="2418099" cy="1558318"/>
      </dsp:txXfrm>
    </dsp:sp>
    <dsp:sp modelId="{388E1EC5-025A-1A4F-949B-AC30BD904780}">
      <dsp:nvSpPr>
        <dsp:cNvPr id="0" name=""/>
        <dsp:cNvSpPr/>
      </dsp:nvSpPr>
      <dsp:spPr>
        <a:xfrm>
          <a:off x="4253616" y="2282578"/>
          <a:ext cx="2586701" cy="1726920"/>
        </a:xfrm>
        <a:prstGeom prst="roundRect">
          <a:avLst/>
        </a:prstGeom>
        <a:solidFill>
          <a:srgbClr val="00DD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Uitbreidbaarheid</a:t>
          </a:r>
          <a:endParaRPr lang="en-US" sz="2300" kern="1200" dirty="0"/>
        </a:p>
      </dsp:txBody>
      <dsp:txXfrm>
        <a:off x="4337917" y="2366879"/>
        <a:ext cx="2418099" cy="1558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03/05/15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03/05/15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903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11.xml"/><Relationship Id="rId2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Flash Fill en</a:t>
            </a:r>
            <a:br>
              <a:rPr lang="nl-BE" dirty="0" smtClean="0"/>
            </a:br>
            <a:r>
              <a:rPr lang="nl-BE" dirty="0" smtClean="0"/>
              <a:t>Equation Discovery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096000" y="4077072"/>
            <a:ext cx="5580000" cy="1080000"/>
          </a:xfrm>
        </p:spPr>
        <p:txBody>
          <a:bodyPr/>
          <a:lstStyle/>
          <a:p>
            <a:r>
              <a:rPr lang="nl-BE" dirty="0" smtClean="0"/>
              <a:t>Jeroen Craps</a:t>
            </a:r>
          </a:p>
          <a:p>
            <a:r>
              <a:rPr lang="nl-BE" dirty="0" smtClean="0"/>
              <a:t>Tom De Groote</a:t>
            </a:r>
          </a:p>
          <a:p>
            <a:endParaRPr lang="nl-BE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3096000" y="5733256"/>
            <a:ext cx="5183792" cy="720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SzPct val="110000"/>
              <a:buFont typeface="Arial" pitchFamily="34" charset="0"/>
              <a:buNone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380"/>
              </a:spcBef>
              <a:buFont typeface="Arial" pitchFamily="34" charset="0"/>
              <a:buNone/>
              <a:defRPr lang="nl-BE"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 smtClean="0"/>
              <a:t>Begeleiders:	Prof. Dr. Luc De Raedt</a:t>
            </a:r>
          </a:p>
          <a:p>
            <a:r>
              <a:rPr lang="nl-BE" sz="2000" dirty="0" smtClean="0"/>
              <a:t>		Dr. Angelica Kimmig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90452" y="1184897"/>
            <a:ext cx="8352928" cy="1740047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(1)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4356"/>
              </p:ext>
            </p:extLst>
          </p:nvPr>
        </p:nvGraphicFramePr>
        <p:xfrm>
          <a:off x="1524000" y="1668408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40000" y="1239143"/>
            <a:ext cx="1519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ea typeface="ＭＳ ゴシック"/>
                <a:cs typeface="ＭＳ ゴシック"/>
              </a:rPr>
              <a:t>Gegeven: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9933" y="4149080"/>
            <a:ext cx="8353967" cy="1800200"/>
            <a:chOff x="389933" y="4149080"/>
            <a:chExt cx="8353967" cy="1800200"/>
          </a:xfrm>
        </p:grpSpPr>
        <p:sp>
          <p:nvSpPr>
            <p:cNvPr id="14" name="Rounded Rectangle 13"/>
            <p:cNvSpPr/>
            <p:nvPr/>
          </p:nvSpPr>
          <p:spPr>
            <a:xfrm>
              <a:off x="389933" y="4509120"/>
              <a:ext cx="8353967" cy="1440160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692" y="4653136"/>
              <a:ext cx="806444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Hypothese: </a:t>
              </a:r>
              <a:b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</a:b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Er kan een passende vergelijking gevonden worden binnen een beperkte tijdspanne. </a:t>
              </a: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3845591" y="4149080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933" y="2981388"/>
            <a:ext cx="8353967" cy="1111249"/>
            <a:chOff x="389933" y="2981388"/>
            <a:chExt cx="8353967" cy="1111249"/>
          </a:xfrm>
        </p:grpSpPr>
        <p:sp>
          <p:nvSpPr>
            <p:cNvPr id="13" name="Rounded Rectangle 12"/>
            <p:cNvSpPr/>
            <p:nvPr/>
          </p:nvSpPr>
          <p:spPr>
            <a:xfrm>
              <a:off x="389933" y="3338629"/>
              <a:ext cx="8353967" cy="75400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4692" y="3457222"/>
              <a:ext cx="8064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Gezocht: D = B</a:t>
              </a:r>
              <a:r>
                <a:rPr lang="en-US" sz="2400" baseline="300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2</a:t>
              </a:r>
              <a:r>
                <a:rPr lang="en-US" sz="2400" dirty="0" smtClean="0">
                  <a:solidFill>
                    <a:srgbClr val="FFFFFF"/>
                  </a:solidFill>
                  <a:ea typeface="ＭＳ ゴシック"/>
                  <a:cs typeface="ＭＳ ゴシック"/>
                </a:rPr>
                <a:t>−AC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3845591" y="2981388"/>
              <a:ext cx="1452818" cy="30359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967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Onderzoekshypothese (2)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89933" y="1196752"/>
            <a:ext cx="8353967" cy="1440160"/>
          </a:xfrm>
          <a:prstGeom prst="roundRect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4692" y="1340768"/>
            <a:ext cx="806444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Hypothese: </a:t>
            </a:r>
            <a:b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</a:br>
            <a:r>
              <a:rPr lang="en-US" sz="2400" dirty="0" smtClean="0">
                <a:solidFill>
                  <a:srgbClr val="FFFFFF"/>
                </a:solidFill>
                <a:ea typeface="ＭＳ ゴシック"/>
                <a:cs typeface="ＭＳ ゴシック"/>
              </a:rPr>
              <a:t>Er kan een passende vergelijking gevonden worden binnen een beperkte tijdspanne.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523" y="2828464"/>
            <a:ext cx="8357650" cy="620458"/>
            <a:chOff x="381523" y="2828464"/>
            <a:chExt cx="8357650" cy="620458"/>
          </a:xfrm>
        </p:grpSpPr>
        <p:sp>
          <p:nvSpPr>
            <p:cNvPr id="19" name="Rounded Rectangle 18"/>
            <p:cNvSpPr/>
            <p:nvPr/>
          </p:nvSpPr>
          <p:spPr>
            <a:xfrm>
              <a:off x="385206" y="282846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Reductiemogelijkheden in de boom (#Aantal knopen)</a:t>
              </a:r>
              <a:endParaRPr lang="en-US" dirty="0"/>
            </a:p>
          </p:txBody>
        </p:sp>
        <p:sp>
          <p:nvSpPr>
            <p:cNvPr id="7" name="Round Same Side Corner Rectangle 6"/>
            <p:cNvSpPr/>
            <p:nvPr/>
          </p:nvSpPr>
          <p:spPr>
            <a:xfrm rot="16200000">
              <a:off x="399089" y="281281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5207" y="3587689"/>
            <a:ext cx="8353967" cy="620459"/>
            <a:chOff x="385207" y="3587689"/>
            <a:chExt cx="8353967" cy="620459"/>
          </a:xfrm>
        </p:grpSpPr>
        <p:sp>
          <p:nvSpPr>
            <p:cNvPr id="25" name="Rounded Rectangle 24"/>
            <p:cNvSpPr/>
            <p:nvPr/>
          </p:nvSpPr>
          <p:spPr>
            <a:xfrm>
              <a:off x="385207" y="3587690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Invloed van de boomreductie op de performance</a:t>
              </a:r>
              <a:endParaRPr lang="en-US" dirty="0"/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6200000">
              <a:off x="402775" y="3570123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5208" y="4373312"/>
            <a:ext cx="8353967" cy="620459"/>
            <a:chOff x="385208" y="4373312"/>
            <a:chExt cx="8353967" cy="620459"/>
          </a:xfrm>
        </p:grpSpPr>
        <p:sp>
          <p:nvSpPr>
            <p:cNvPr id="27" name="Rounded Rectangle 26"/>
            <p:cNvSpPr/>
            <p:nvPr/>
          </p:nvSpPr>
          <p:spPr>
            <a:xfrm>
              <a:off x="385208" y="4373313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[TEXT]</a:t>
              </a:r>
              <a:endParaRPr lang="en-US" dirty="0"/>
            </a:p>
          </p:txBody>
        </p:sp>
        <p:sp>
          <p:nvSpPr>
            <p:cNvPr id="28" name="Round Same Side Corner Rectangle 27"/>
            <p:cNvSpPr/>
            <p:nvPr/>
          </p:nvSpPr>
          <p:spPr>
            <a:xfrm rot="16200000">
              <a:off x="402776" y="4355746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0481" y="5160333"/>
            <a:ext cx="8353967" cy="620459"/>
            <a:chOff x="380481" y="5160333"/>
            <a:chExt cx="8353967" cy="620459"/>
          </a:xfrm>
        </p:grpSpPr>
        <p:sp>
          <p:nvSpPr>
            <p:cNvPr id="31" name="Rounded Rectangle 30"/>
            <p:cNvSpPr/>
            <p:nvPr/>
          </p:nvSpPr>
          <p:spPr>
            <a:xfrm>
              <a:off x="380481" y="5160334"/>
              <a:ext cx="8353967" cy="620458"/>
            </a:xfrm>
            <a:prstGeom prst="roundRect">
              <a:avLst/>
            </a:prstGeom>
            <a:solidFill>
              <a:srgbClr val="116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Optimaliseren van de constanten</a:t>
              </a:r>
              <a:endParaRPr lang="en-US" dirty="0"/>
            </a:p>
          </p:txBody>
        </p:sp>
        <p:sp>
          <p:nvSpPr>
            <p:cNvPr id="32" name="Round Same Side Corner Rectangle 31"/>
            <p:cNvSpPr/>
            <p:nvPr/>
          </p:nvSpPr>
          <p:spPr>
            <a:xfrm rot="16200000">
              <a:off x="398049" y="5142767"/>
              <a:ext cx="618543" cy="653675"/>
            </a:xfrm>
            <a:prstGeom prst="round2SameRect">
              <a:avLst/>
            </a:prstGeom>
            <a:solidFill>
              <a:srgbClr val="62C6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9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101609"/>
              </p:ext>
            </p:extLst>
          </p:nvPr>
        </p:nvGraphicFramePr>
        <p:xfrm>
          <a:off x="540000" y="1349999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116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13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Oplossings-methoden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Eerste aanpak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545728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547664" y="1268760"/>
            <a:ext cx="2088232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4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(1)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98640" y="1170410"/>
            <a:ext cx="6480720" cy="4608512"/>
            <a:chOff x="2296916" y="1844824"/>
            <a:chExt cx="4461334" cy="3317526"/>
          </a:xfrm>
        </p:grpSpPr>
        <p:pic>
          <p:nvPicPr>
            <p:cNvPr id="7" name="Picture 6" descr="Screen Shot 2015-05-03 at 17.09.1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6" t="9293" r="2184" b="11570"/>
            <a:stretch/>
          </p:blipFill>
          <p:spPr>
            <a:xfrm>
              <a:off x="2356042" y="1844824"/>
              <a:ext cx="4343082" cy="793982"/>
            </a:xfrm>
            <a:prstGeom prst="rect">
              <a:avLst/>
            </a:prstGeom>
          </p:spPr>
        </p:pic>
        <p:pic>
          <p:nvPicPr>
            <p:cNvPr id="8" name="Picture 7" descr="Screen Shot 2015-05-03 at 17.10.57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t="4842" r="1932" b="15007"/>
            <a:stretch/>
          </p:blipFill>
          <p:spPr>
            <a:xfrm>
              <a:off x="2342275" y="2638806"/>
              <a:ext cx="4370617" cy="793982"/>
            </a:xfrm>
            <a:prstGeom prst="rect">
              <a:avLst/>
            </a:prstGeom>
          </p:spPr>
        </p:pic>
        <p:pic>
          <p:nvPicPr>
            <p:cNvPr id="9" name="Picture 8" descr="Screen Shot 2015-05-03 at 17.11.2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1" t="8843" r="2103" b="8914"/>
            <a:stretch/>
          </p:blipFill>
          <p:spPr>
            <a:xfrm>
              <a:off x="2316354" y="3432788"/>
              <a:ext cx="4422459" cy="793815"/>
            </a:xfrm>
            <a:prstGeom prst="rect">
              <a:avLst/>
            </a:prstGeom>
          </p:spPr>
        </p:pic>
        <p:pic>
          <p:nvPicPr>
            <p:cNvPr id="10" name="Picture 9" descr="Screen Shot 2015-05-03 at 17.11.46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" t="9078" r="1809" b="8411"/>
            <a:stretch/>
          </p:blipFill>
          <p:spPr>
            <a:xfrm>
              <a:off x="2296916" y="4334513"/>
              <a:ext cx="4461334" cy="827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8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Tweede</a:t>
            </a:r>
            <a:r>
              <a:rPr lang="en-US" dirty="0" smtClean="0"/>
              <a:t> aanpak (2)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05053859"/>
              </p:ext>
            </p:extLst>
          </p:nvPr>
        </p:nvGraphicFramePr>
        <p:xfrm>
          <a:off x="827584" y="1268760"/>
          <a:ext cx="75608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3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 resultaten van het onderzoek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78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36483"/>
              </p:ext>
            </p:extLst>
          </p:nvPr>
        </p:nvGraphicFramePr>
        <p:xfrm>
          <a:off x="251520" y="1349375"/>
          <a:ext cx="8622605" cy="488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74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460180"/>
              </p:ext>
            </p:extLst>
          </p:nvPr>
        </p:nvGraphicFramePr>
        <p:xfrm>
          <a:off x="251395" y="1268760"/>
          <a:ext cx="8622605" cy="4743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315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</a:p>
          <a:p>
            <a:r>
              <a:rPr lang="nl-BE" dirty="0" smtClean="0"/>
              <a:t>Introductie</a:t>
            </a:r>
          </a:p>
          <a:p>
            <a:r>
              <a:rPr lang="nl-BE" dirty="0" smtClean="0"/>
              <a:t>Probleemstelling</a:t>
            </a:r>
          </a:p>
          <a:p>
            <a:r>
              <a:rPr lang="nl-BE" dirty="0" smtClean="0"/>
              <a:t>Oplossings-methoden</a:t>
            </a:r>
          </a:p>
          <a:p>
            <a:r>
              <a:rPr lang="nl-BE" dirty="0" smtClean="0"/>
              <a:t>Experimenten</a:t>
            </a:r>
          </a:p>
          <a:p>
            <a:r>
              <a:rPr lang="nl-BE" dirty="0" smtClean="0"/>
              <a:t>Conclusie</a:t>
            </a:r>
          </a:p>
          <a:p>
            <a:r>
              <a:rPr lang="nl-BE" dirty="0"/>
              <a:t>Verder </a:t>
            </a:r>
            <a:r>
              <a:rPr lang="nl-BE" dirty="0" smtClean="0"/>
              <a:t>werk (NIP)</a:t>
            </a:r>
          </a:p>
          <a:p>
            <a:r>
              <a:rPr lang="nl-BE" dirty="0" smtClean="0"/>
              <a:t>Demonstratie</a:t>
            </a:r>
          </a:p>
        </p:txBody>
      </p:sp>
      <p:pic>
        <p:nvPicPr>
          <p:cNvPr id="5" name="Picture 4" descr="toon-116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080000"/>
            <a:ext cx="4073928" cy="41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Succescriteria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1976"/>
              </p:ext>
            </p:extLst>
          </p:nvPr>
        </p:nvGraphicFramePr>
        <p:xfrm>
          <a:off x="505981" y="1281957"/>
          <a:ext cx="8334000" cy="44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mond 3"/>
          <p:cNvSpPr/>
          <p:nvPr/>
        </p:nvSpPr>
        <p:spPr>
          <a:xfrm>
            <a:off x="1691680" y="1296025"/>
            <a:ext cx="5976664" cy="4509239"/>
          </a:xfrm>
          <a:prstGeom prst="diamond">
            <a:avLst/>
          </a:prstGeom>
          <a:solidFill>
            <a:srgbClr val="00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SUCCES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76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113BE4-233E-6C42-8E46-82B7C7925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264A485-F2F6-254A-8852-F925B0BD3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0B818-4175-464B-AE3C-BF936A845B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E1EC5-025A-1A4F-949B-AC30BD90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Toekomstig </a:t>
            </a:r>
            <a:br>
              <a:rPr lang="en-US" dirty="0" smtClean="0"/>
            </a:br>
            <a:r>
              <a:rPr lang="en-US" dirty="0" smtClean="0"/>
              <a:t>onderzoek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Mogelijkheden tot verder onderzoek binnen het onderzoeksdomein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Zoeken naar een geschikte heuristiek</a:t>
            </a:r>
          </a:p>
          <a:p>
            <a:r>
              <a:rPr lang="en-US" dirty="0" smtClean="0"/>
              <a:t>De implementatie van haakjes</a:t>
            </a:r>
          </a:p>
          <a:p>
            <a:r>
              <a:rPr lang="en-US" dirty="0" smtClean="0"/>
              <a:t>Verdere optimalisaties in het opstellen van de bewerkingsboom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Een korte demonstratie </a:t>
            </a:r>
            <a:br>
              <a:rPr lang="en-US" dirty="0" smtClean="0"/>
            </a:br>
            <a:r>
              <a:rPr lang="en-US" dirty="0" smtClean="0"/>
              <a:t>van de applicatie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Demonstratie</a:t>
            </a:r>
            <a:endParaRPr lang="en-US" dirty="0"/>
          </a:p>
        </p:txBody>
      </p:sp>
      <p:pic>
        <p:nvPicPr>
          <p:cNvPr id="4" name="Picture 3" descr="Screen Shot 2015-05-03 at 12.02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" r="1246"/>
          <a:stretch/>
        </p:blipFill>
        <p:spPr>
          <a:xfrm>
            <a:off x="1187624" y="1080000"/>
            <a:ext cx="684914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Vragen?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Bedankt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aandacht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2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Voorkennis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Herhaling context-vrije grammatica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790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8327048" cy="895100"/>
          </a:xfrm>
        </p:spPr>
        <p:txBody>
          <a:bodyPr>
            <a:normAutofit/>
          </a:bodyPr>
          <a:lstStyle/>
          <a:p>
            <a:r>
              <a:rPr lang="en-US" sz="3600" b="0" dirty="0" smtClean="0"/>
              <a:t>Context-vrije grammatica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600" dirty="0" smtClean="0"/>
              <a:t>Productieregels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400" dirty="0" smtClean="0"/>
              <a:t>E → E + E</a:t>
            </a:r>
          </a:p>
          <a:p>
            <a:r>
              <a:rPr lang="en-US" sz="2400" dirty="0" smtClean="0"/>
              <a:t>E → E – E  </a:t>
            </a:r>
          </a:p>
          <a:p>
            <a:r>
              <a:rPr lang="en-US" sz="2400" dirty="0" smtClean="0"/>
              <a:t>E → E × E </a:t>
            </a:r>
          </a:p>
          <a:p>
            <a:r>
              <a:rPr lang="en-US" sz="2400" dirty="0" smtClean="0"/>
              <a:t>E → E ÷ E</a:t>
            </a:r>
          </a:p>
          <a:p>
            <a:r>
              <a:rPr lang="en-US" sz="2400" dirty="0" smtClean="0"/>
              <a:t>E → a | b | c | …</a:t>
            </a:r>
          </a:p>
        </p:txBody>
      </p:sp>
      <p:pic>
        <p:nvPicPr>
          <p:cNvPr id="3" name="Content Placeholder 2" descr="Screen Shot 2015-05-03 at 16.28.1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725" b="-131725"/>
          <a:stretch>
            <a:fillRect/>
          </a:stretch>
        </p:blipFill>
        <p:spPr>
          <a:xfrm>
            <a:off x="3275129" y="1040785"/>
            <a:ext cx="5591919" cy="4776431"/>
          </a:xfrm>
        </p:spPr>
      </p:pic>
    </p:spTree>
    <p:extLst>
      <p:ext uri="{BB962C8B-B14F-4D97-AF65-F5344CB8AC3E}">
        <p14:creationId xmlns:p14="http://schemas.microsoft.com/office/powerpoint/2010/main" val="185131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 smtClean="0"/>
              <a:t>Boomstructuur</a:t>
            </a:r>
            <a:endParaRPr lang="en-US" sz="3600" b="0" dirty="0"/>
          </a:p>
        </p:txBody>
      </p:sp>
      <p:pic>
        <p:nvPicPr>
          <p:cNvPr id="6" name="Content Placeholder 5" descr="Screen Shot 2015-05-03 at 16.34.13.png"/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67654" b="-167654"/>
          <a:stretch>
            <a:fillRect/>
          </a:stretch>
        </p:blipFill>
        <p:spPr>
          <a:xfrm>
            <a:off x="1" y="-5154"/>
            <a:ext cx="9144000" cy="6840759"/>
          </a:xfrm>
        </p:spPr>
      </p:pic>
    </p:spTree>
    <p:extLst>
      <p:ext uri="{BB962C8B-B14F-4D97-AF65-F5344CB8AC3E}">
        <p14:creationId xmlns:p14="http://schemas.microsoft.com/office/powerpoint/2010/main" val="260794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Introductie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Een inleiding tot Flash Fill </a:t>
            </a:r>
          </a:p>
          <a:p>
            <a:r>
              <a:rPr lang="nl-BE" dirty="0" smtClean="0"/>
              <a:t>en het countdown probleem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6351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Flash Fill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0000" y="1196752"/>
            <a:ext cx="8334000" cy="1728192"/>
          </a:xfrm>
        </p:spPr>
        <p:txBody>
          <a:bodyPr/>
          <a:lstStyle/>
          <a:p>
            <a:r>
              <a:rPr lang="en-US" dirty="0" smtClean="0"/>
              <a:t>Repetitieve taken</a:t>
            </a:r>
          </a:p>
          <a:p>
            <a:r>
              <a:rPr lang="en-US" dirty="0" smtClean="0"/>
              <a:t>Patroon vergelijking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Geen mogelijkheid tot het vinden van wiskundige functies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How-to-use-Flash-Fill-in-Excel-2013-01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47" b="-3047"/>
          <a:stretch>
            <a:fillRect/>
          </a:stretch>
        </p:blipFill>
        <p:spPr>
          <a:xfrm>
            <a:off x="540000" y="3068960"/>
            <a:ext cx="8334000" cy="2934508"/>
          </a:xfrm>
        </p:spPr>
      </p:pic>
      <p:sp>
        <p:nvSpPr>
          <p:cNvPr id="4" name="TextBox 3"/>
          <p:cNvSpPr txBox="1"/>
          <p:nvPr/>
        </p:nvSpPr>
        <p:spPr>
          <a:xfrm>
            <a:off x="4970646" y="306896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"Excel 2013’s coolest new feature that should have been available years </a:t>
            </a:r>
            <a:r>
              <a:rPr lang="en-US" dirty="0" smtClean="0"/>
              <a:t>ago” – CNNMoney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Countdown Probleem</a:t>
            </a:r>
            <a:endParaRPr lang="nl-BE" dirty="0"/>
          </a:p>
        </p:txBody>
      </p:sp>
      <p:pic>
        <p:nvPicPr>
          <p:cNvPr id="9" name="Content Placeholder 8" descr="countdown exampl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1" r="-10891"/>
          <a:stretch>
            <a:fillRect/>
          </a:stretch>
        </p:blipFill>
        <p:spPr>
          <a:xfrm>
            <a:off x="539750" y="1196753"/>
            <a:ext cx="8334375" cy="43785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0125" y="5778000"/>
            <a:ext cx="8334000" cy="4047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((((75-10)*25)+1)*50)/100=813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Onderzoekshypthese </a:t>
            </a:r>
          </a:p>
          <a:p>
            <a:r>
              <a:rPr lang="nl-BE" dirty="0" smtClean="0"/>
              <a:t>en succescriteria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745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333</Words>
  <Application>Microsoft Macintosh PowerPoint</Application>
  <PresentationFormat>On-screen Show (4:3)</PresentationFormat>
  <Paragraphs>117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Corporate-KU Leuven-Liggend-Achtergrond Wit</vt:lpstr>
      <vt:lpstr>Corporate-KU Leuven-Liggend-Achtergrond Wit en Watermerk</vt:lpstr>
      <vt:lpstr>Flash Fill en Equation Discovery</vt:lpstr>
      <vt:lpstr>Inhoud</vt:lpstr>
      <vt:lpstr>Voorkennis</vt:lpstr>
      <vt:lpstr>Context-vrije grammatica</vt:lpstr>
      <vt:lpstr>Boomstructuur</vt:lpstr>
      <vt:lpstr>Introductie</vt:lpstr>
      <vt:lpstr>Flash Fill</vt:lpstr>
      <vt:lpstr>Countdown Probleem</vt:lpstr>
      <vt:lpstr>Probleemstelling</vt:lpstr>
      <vt:lpstr>Onderzoekshypothese (1)</vt:lpstr>
      <vt:lpstr>Onderzoekshypothese (2)</vt:lpstr>
      <vt:lpstr>Succescriteria</vt:lpstr>
      <vt:lpstr>Oplossings-methoden</vt:lpstr>
      <vt:lpstr>Eerste aanpak</vt:lpstr>
      <vt:lpstr>Tweede aanpak (1)</vt:lpstr>
      <vt:lpstr>Tweede aanpak (2)</vt:lpstr>
      <vt:lpstr>Experimenten</vt:lpstr>
      <vt:lpstr>Experiment 1</vt:lpstr>
      <vt:lpstr>Experiment 2</vt:lpstr>
      <vt:lpstr>Succescriteria</vt:lpstr>
      <vt:lpstr>Conclusie</vt:lpstr>
      <vt:lpstr>Toekomstig  onderzoek</vt:lpstr>
      <vt:lpstr>Toekomstig onderzoek</vt:lpstr>
      <vt:lpstr>Demo</vt:lpstr>
      <vt:lpstr>Demonstratie</vt:lpstr>
      <vt:lpstr>Vragen?</vt:lpstr>
      <vt:lpstr>Bedankt voor de aandacht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Jeroen Craps</cp:lastModifiedBy>
  <cp:revision>114</cp:revision>
  <dcterms:created xsi:type="dcterms:W3CDTF">2012-07-10T07:57:57Z</dcterms:created>
  <dcterms:modified xsi:type="dcterms:W3CDTF">2015-05-03T15:24:06Z</dcterms:modified>
</cp:coreProperties>
</file>