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66" r:id="rId11"/>
    <p:sldId id="267" r:id="rId12"/>
    <p:sldId id="275" r:id="rId13"/>
    <p:sldId id="271" r:id="rId14"/>
    <p:sldId id="268" r:id="rId15"/>
    <p:sldId id="274" r:id="rId16"/>
    <p:sldId id="281" r:id="rId17"/>
    <p:sldId id="269" r:id="rId18"/>
    <p:sldId id="270" r:id="rId19"/>
    <p:sldId id="273" r:id="rId20"/>
    <p:sldId id="276" r:id="rId21"/>
    <p:sldId id="277" r:id="rId22"/>
    <p:sldId id="278" r:id="rId23"/>
    <p:sldId id="292" r:id="rId24"/>
    <p:sldId id="282" r:id="rId25"/>
    <p:sldId id="29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End-User </a:t>
            </a:r>
            <a:r>
              <a:rPr lang="nl-BE" dirty="0" err="1" smtClean="0"/>
              <a:t>programming</a:t>
            </a:r>
            <a:endParaRPr lang="nl-BE" dirty="0" smtClean="0"/>
          </a:p>
          <a:p>
            <a:pPr marL="0" indent="0">
              <a:buNone/>
            </a:pP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8596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Filterprogramma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Mapping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Relatieve functies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ProgFromEx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</a:t>
            </a:r>
            <a:endParaRPr lang="en-US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Experimenten (1)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Expressief genoeg?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Snel genoeg?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Hoeveel extra voorbeelden?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64465"/>
            <a:ext cx="8814471" cy="29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Experimenten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05" y="2716422"/>
            <a:ext cx="4638675" cy="3162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0" y="2716422"/>
            <a:ext cx="4752975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6718" y="2249393"/>
            <a:ext cx="172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1" dirty="0" smtClean="0"/>
              <a:t>Voorbeeld 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71983" y="2249393"/>
            <a:ext cx="172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1" dirty="0" smtClean="0"/>
              <a:t>Voorbeeld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End-</a:t>
            </a:r>
            <a:r>
              <a:rPr lang="nl-BE" dirty="0" smtClean="0"/>
              <a:t>us</a:t>
            </a:r>
            <a:r>
              <a:rPr lang="nl-BE" dirty="0" smtClean="0"/>
              <a:t>er </a:t>
            </a:r>
            <a:r>
              <a:rPr lang="nl-BE" dirty="0" err="1"/>
              <a:t>p</a:t>
            </a:r>
            <a:r>
              <a:rPr lang="nl-BE" dirty="0" err="1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Repetitieve</a:t>
            </a:r>
            <a:r>
              <a:rPr lang="en-US" dirty="0" smtClean="0"/>
              <a:t> </a:t>
            </a:r>
            <a:r>
              <a:rPr lang="en-US" dirty="0" smtClean="0"/>
              <a:t>taken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Weinig</a:t>
            </a:r>
            <a:r>
              <a:rPr lang="en-US" dirty="0" smtClean="0"/>
              <a:t> </a:t>
            </a:r>
            <a:r>
              <a:rPr lang="en-US" dirty="0" smtClean="0"/>
              <a:t>tot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programmeerkennis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Non-triviale transformaties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9" y="3961456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80613" y="3794519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62332"/>
              </p:ext>
            </p:extLst>
          </p:nvPr>
        </p:nvGraphicFramePr>
        <p:xfrm>
          <a:off x="423082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1713"/>
              </p:ext>
            </p:extLst>
          </p:nvPr>
        </p:nvGraphicFramePr>
        <p:xfrm>
          <a:off x="6165359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Definitie: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</a:t>
            </a:r>
            <a:r>
              <a:rPr lang="nl-BE" dirty="0"/>
              <a:t>Language </a:t>
            </a:r>
            <a:r>
              <a:rPr lang="nl-BE" dirty="0" smtClean="0"/>
              <a:t>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Context vrije </a:t>
            </a:r>
            <a:r>
              <a:rPr lang="nl-BE" dirty="0" smtClean="0"/>
              <a:t>grammatica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00705"/>
            <a:ext cx="10058400" cy="16565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“</a:t>
            </a:r>
            <a:r>
              <a:rPr lang="en-US" sz="2800" b="1" i="1" dirty="0" smtClean="0"/>
              <a:t>Equation </a:t>
            </a:r>
            <a:r>
              <a:rPr lang="en-US" sz="2800" b="1" i="1" dirty="0"/>
              <a:t>discovery </a:t>
            </a:r>
            <a:r>
              <a:rPr lang="en-US" sz="2800" i="1" dirty="0"/>
              <a:t>is a machine learning task that deals with the problem of learning </a:t>
            </a:r>
            <a:r>
              <a:rPr lang="en-US" sz="2800" b="1" i="1" dirty="0"/>
              <a:t>quantitative laws and models</a:t>
            </a:r>
            <a:r>
              <a:rPr lang="en-US" sz="2800" i="1" dirty="0"/>
              <a:t>, expressed in the form of equations, in collections of measured </a:t>
            </a:r>
            <a:r>
              <a:rPr lang="en-US" sz="2800" b="1" i="1" dirty="0"/>
              <a:t>numeric data</a:t>
            </a:r>
            <a:r>
              <a:rPr lang="en-US" sz="28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– </a:t>
            </a:r>
            <a:r>
              <a:rPr lang="en-US" sz="2800" dirty="0" smtClean="0"/>
              <a:t>Encyclopedia of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Inductive</a:t>
            </a:r>
            <a:r>
              <a:rPr lang="nl-BE" dirty="0"/>
              <a:t> </a:t>
            </a:r>
            <a:r>
              <a:rPr lang="nl-BE" dirty="0" err="1" smtClean="0"/>
              <a:t>language</a:t>
            </a:r>
            <a:r>
              <a:rPr lang="nl-BE" dirty="0" smtClean="0"/>
              <a:t> </a:t>
            </a:r>
            <a:r>
              <a:rPr lang="nl-BE" dirty="0"/>
              <a:t>b</a:t>
            </a:r>
            <a:r>
              <a:rPr lang="nl-BE" dirty="0" smtClean="0"/>
              <a:t>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3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Language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Search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Validation</a:t>
            </a:r>
            <a:r>
              <a:rPr lang="nl-BE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Declaratief</a:t>
            </a:r>
            <a:r>
              <a:rPr lang="nl-BE" dirty="0" smtClean="0"/>
              <a:t>  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vrije </a:t>
            </a:r>
            <a:r>
              <a:rPr lang="nl-BE" dirty="0" smtClean="0"/>
              <a:t>grammatica (1)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2600705"/>
            <a:ext cx="10058400" cy="16565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“A </a:t>
            </a:r>
            <a:r>
              <a:rPr lang="en-US" sz="2800" b="1" i="1" dirty="0" smtClean="0"/>
              <a:t>context free grammar </a:t>
            </a:r>
            <a:r>
              <a:rPr lang="en-US" sz="2800" i="1" dirty="0" smtClean="0"/>
              <a:t>consists of a finite set of variables , each of them representing a subclass of </a:t>
            </a:r>
            <a:r>
              <a:rPr lang="en-US" sz="2800" i="1" dirty="0" err="1" smtClean="0"/>
              <a:t>subexpressions</a:t>
            </a:r>
            <a:r>
              <a:rPr lang="en-US" sz="28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 i="1" dirty="0" smtClean="0"/>
              <a:t>- </a:t>
            </a:r>
            <a:r>
              <a:rPr lang="nl-BE" sz="2800" i="1" dirty="0" err="1" smtClean="0"/>
              <a:t>Todorovski</a:t>
            </a:r>
            <a:r>
              <a:rPr lang="nl-BE" sz="2800" i="1" dirty="0" smtClean="0"/>
              <a:t> &amp; </a:t>
            </a:r>
            <a:r>
              <a:rPr lang="nl-BE" sz="2800" i="1" dirty="0" err="1" smtClean="0"/>
              <a:t>Džeroski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vrije grammatica </a:t>
            </a:r>
            <a:r>
              <a:rPr lang="nl-BE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Voorbeeld context vrije grammatica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Parse</a:t>
            </a:r>
            <a:r>
              <a:rPr lang="nl-BE" dirty="0" smtClean="0"/>
              <a:t> tree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Parse</a:t>
            </a:r>
            <a:r>
              <a:rPr lang="nl-BE" dirty="0" smtClean="0"/>
              <a:t> </a:t>
            </a:r>
            <a:r>
              <a:rPr lang="nl-BE" dirty="0" err="1" smtClean="0"/>
              <a:t>task</a:t>
            </a:r>
            <a:endParaRPr lang="nl-B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Parse</a:t>
            </a:r>
            <a:r>
              <a:rPr lang="nl-BE" dirty="0" smtClean="0"/>
              <a:t> </a:t>
            </a:r>
            <a:r>
              <a:rPr lang="nl-BE" dirty="0" err="1" smtClean="0"/>
              <a:t>generation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74" y="3192137"/>
            <a:ext cx="3972994" cy="2456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74" y="2259844"/>
            <a:ext cx="2674852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>
                <a:solidFill>
                  <a:srgbClr val="FF0000"/>
                </a:solidFill>
              </a:rPr>
              <a:t>(</a:t>
            </a:r>
            <a:r>
              <a:rPr lang="nl-BE" dirty="0" smtClean="0">
                <a:solidFill>
                  <a:srgbClr val="FF0000"/>
                </a:solidFill>
              </a:rPr>
              <a:t>NOG TE DOEN)</a:t>
            </a:r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/>
              <a:t>l</a:t>
            </a:r>
            <a:r>
              <a:rPr lang="nl-BE" dirty="0" err="1" smtClean="0"/>
              <a:t>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Probleem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Feedback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Toepassing</a:t>
            </a:r>
            <a:endParaRPr lang="nl-BE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</a:t>
            </a:r>
            <a:r>
              <a:rPr lang="nl-BE" dirty="0"/>
              <a:t>v</a:t>
            </a:r>
            <a:r>
              <a:rPr lang="nl-BE" dirty="0" smtClean="0"/>
              <a:t>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4937760" cy="2395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Hier ligt onze focus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(&lt;-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zetten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68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</a:t>
            </a:r>
            <a:r>
              <a:rPr lang="nl-BE" dirty="0" smtClean="0"/>
              <a:t>ge</a:t>
            </a:r>
            <a:r>
              <a:rPr lang="nl-BE" dirty="0" smtClean="0"/>
              <a:t>neratie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Genereren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afkorting?) </a:t>
            </a:r>
            <a:r>
              <a:rPr lang="nl-BE" dirty="0" smtClean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Voordelen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duidelijk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Voorkomen spieken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conceptuele 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Examble</a:t>
            </a:r>
            <a:r>
              <a:rPr lang="nl-BE" dirty="0" err="1"/>
              <a:t>-</a:t>
            </a:r>
            <a:r>
              <a:rPr lang="nl-BE" dirty="0" err="1" smtClean="0"/>
              <a:t>based</a:t>
            </a:r>
            <a:r>
              <a:rPr lang="nl-BE" dirty="0" smtClean="0"/>
              <a:t> template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genereren </a:t>
            </a:r>
            <a:r>
              <a:rPr lang="nl-BE" dirty="0" err="1" smtClean="0"/>
              <a:t>dmv</a:t>
            </a:r>
            <a:r>
              <a:rPr lang="nl-BE" dirty="0">
                <a:solidFill>
                  <a:srgbClr val="FF0000"/>
                </a:solidFill>
              </a:rPr>
              <a:t> (&lt;- afkorting?)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nl-BE" dirty="0" smtClean="0"/>
              <a:t>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Belang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Voorbeeld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op basis van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2 principes conceptuele 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Reasoning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Vertalen) </a:t>
            </a:r>
            <a:r>
              <a:rPr lang="nl-BE" dirty="0" smtClean="0"/>
              <a:t>over voorbeelden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Controleren correctheid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Waarom incorrect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 en hoe fout verbeteren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Hint in verband met gemaakte fout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Iedereen 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feedback conceptuele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Aanpassingsafstand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Tegenvoorbeeld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Toepassing: </a:t>
            </a:r>
            <a:br>
              <a:rPr lang="nl-BE" dirty="0" smtClean="0"/>
            </a:br>
            <a:r>
              <a:rPr lang="nl-BE" dirty="0" smtClean="0"/>
              <a:t>Voorbereiden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generatie probleem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Verdergaand eigen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Helpen verbeteren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474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Probleem generatie</vt:lpstr>
      <vt:lpstr>Oplossing generatie</vt:lpstr>
      <vt:lpstr>Feedback generatie</vt:lpstr>
      <vt:lpstr>Toepassing:  Voorbereiden examen</vt:lpstr>
      <vt:lpstr>Overzicht:  Spreadsheet tabel transformaties</vt:lpstr>
      <vt:lpstr>Concept oplossing generatie</vt:lpstr>
      <vt:lpstr>Voorbeeldprogramma</vt:lpstr>
      <vt:lpstr>Grammatica</vt:lpstr>
      <vt:lpstr>Domein kennis</vt:lpstr>
      <vt:lpstr>Experimenten (1) </vt:lpstr>
      <vt:lpstr>Experimenten (2)</vt:lpstr>
      <vt:lpstr>End-user programming</vt:lpstr>
      <vt:lpstr>Ons doel</vt:lpstr>
      <vt:lpstr>Overzicht: Equation discovery</vt:lpstr>
      <vt:lpstr>Definitie</vt:lpstr>
      <vt:lpstr>Inductive language bias</vt:lpstr>
      <vt:lpstr>Context vrije grammatica (1)</vt:lpstr>
      <vt:lpstr>Context vrije grammatica (2)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40</cp:revision>
  <dcterms:created xsi:type="dcterms:W3CDTF">2014-10-21T12:07:57Z</dcterms:created>
  <dcterms:modified xsi:type="dcterms:W3CDTF">2014-10-22T17:11:34Z</dcterms:modified>
</cp:coreProperties>
</file>