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Flash Fill &amp;</a:t>
            </a:r>
            <a:br>
              <a:rPr sz="8000">
                <a:solidFill>
                  <a:srgbClr val="FFFFFF"/>
                </a:solidFill>
              </a:rPr>
            </a:br>
            <a:r>
              <a:rPr sz="8000">
                <a:solidFill>
                  <a:srgbClr val="FFFFFF"/>
                </a:solidFill>
              </a:rPr>
              <a:t>Equation Discovery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De probleemstelling</a:t>
            </a:r>
          </a:p>
        </p:txBody>
      </p:sp>
      <p:sp>
        <p:nvSpPr>
          <p:cNvPr id="34" name="Shape 34"/>
          <p:cNvSpPr/>
          <p:nvPr/>
        </p:nvSpPr>
        <p:spPr>
          <a:xfrm>
            <a:off x="3251936" y="8430744"/>
            <a:ext cx="65009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Jeroen Craps &amp; Tom De Groote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Probleemstelling (1)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933160" y="2478899"/>
            <a:ext cx="4471426" cy="123386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Observatie:</a:t>
            </a:r>
          </a:p>
        </p:txBody>
      </p:sp>
      <p:sp>
        <p:nvSpPr>
          <p:cNvPr id="38" name="Shape 38"/>
          <p:cNvSpPr/>
          <p:nvPr/>
        </p:nvSpPr>
        <p:spPr>
          <a:xfrm>
            <a:off x="896644" y="5730130"/>
            <a:ext cx="11554735" cy="3574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Vraagstelling: </a:t>
            </a:r>
            <a:br>
              <a:rPr sz="6000">
                <a:solidFill>
                  <a:srgbClr val="FFFFFF"/>
                </a:solidFill>
              </a:rPr>
            </a:b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Is het mogelijk om Flash Fill te schrijven voor getallen?</a:t>
            </a:r>
          </a:p>
        </p:txBody>
      </p:sp>
      <p:pic>
        <p:nvPicPr>
          <p:cNvPr id="39" name="DiscFill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1990" y="3800694"/>
            <a:ext cx="45212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DiscFill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8340" y="3807044"/>
            <a:ext cx="45085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DiscFill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1040" y="3807044"/>
            <a:ext cx="44831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DiscFill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78340" y="3800694"/>
            <a:ext cx="45085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Flash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5873" y="3800694"/>
            <a:ext cx="4826001" cy="184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Flash2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5873" y="3797931"/>
            <a:ext cx="48260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Flash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3173" y="3807044"/>
            <a:ext cx="48514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Flash4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5873" y="3807044"/>
            <a:ext cx="4826001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5"/>
      <p:bldP build="whole" bldLvl="1" animBg="1" rev="0" advAuto="0" spid="42" grpId="8"/>
      <p:bldP build="whole" bldLvl="1" animBg="1" rev="0" advAuto="0" spid="46" grpId="4"/>
      <p:bldP build="whole" bldLvl="1" animBg="1" rev="0" advAuto="0" spid="44" grpId="2"/>
      <p:bldP build="whole" bldLvl="1" animBg="1" rev="0" advAuto="0" spid="45" grpId="3"/>
      <p:bldP build="whole" bldLvl="1" animBg="1" rev="0" advAuto="0" spid="38" grpId="9"/>
      <p:bldP build="whole" bldLvl="1" animBg="1" rev="0" advAuto="0" spid="41" grpId="7"/>
      <p:bldP build="whole" bldLvl="1" animBg="1" rev="0" advAuto="0" spid="43" grpId="1"/>
      <p:bldP build="whole" bldLvl="1" animBg="1" rev="0" advAuto="0" spid="40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Probleemstelling (2)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Waarom?</a:t>
            </a:r>
            <a:endParaRPr sz="5000">
              <a:solidFill>
                <a:srgbClr val="FFFFFF"/>
              </a:solidFill>
            </a:endParaRPr>
          </a:p>
          <a:p>
            <a:pPr lvl="1" marL="0" indent="228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Het bepalen van een geschikte vergelijking kan moeizaam zijn door beperkte gebruikerskennis. 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Hypothese</a:t>
            </a:r>
            <a:endParaRPr sz="5000">
              <a:solidFill>
                <a:srgbClr val="FFFFFF"/>
              </a:solidFill>
            </a:endParaRPr>
          </a:p>
          <a:p>
            <a:pPr lvl="1" marL="0" indent="228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Het behulp van Equation Discovery is het mogelijk om Flash Fill voor getallen te schrijven.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Probleemstelling (3)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Bewijs</a:t>
            </a:r>
            <a:endParaRPr sz="5000">
              <a:solidFill>
                <a:srgbClr val="FFFFFF"/>
              </a:solidFill>
            </a:endParaRPr>
          </a:p>
          <a:p>
            <a:pPr lvl="1" marL="0" indent="228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Het toepassen op enkele voorbeelden (verschillende categorieën)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Vereisten</a:t>
            </a:r>
            <a:endParaRPr sz="5000">
              <a:solidFill>
                <a:srgbClr val="FFFFFF"/>
              </a:solidFill>
            </a:endParaRPr>
          </a:p>
          <a:p>
            <a:pPr lvl="1" marL="0" indent="228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Efficiënt (Snel, #vb’en beperkt en geheugen)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2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