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0" r:id="rId5"/>
    <p:sldId id="263" r:id="rId6"/>
    <p:sldId id="262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</a:t>
            </a:r>
            <a:r>
              <a:rPr lang="nl-BE" dirty="0" smtClean="0">
                <a:solidFill>
                  <a:srgbClr val="FF0000"/>
                </a:solidFill>
              </a:rPr>
              <a:t>(&lt;- vertalen?)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Programming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r>
              <a:rPr lang="nl-BE" dirty="0" smtClean="0"/>
              <a:t> </a:t>
            </a:r>
            <a:r>
              <a:rPr lang="nl-BE" dirty="0">
                <a:solidFill>
                  <a:srgbClr val="FF0000"/>
                </a:solidFill>
              </a:rPr>
              <a:t>(&lt;- vertalen?)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 </a:t>
            </a:r>
            <a:r>
              <a:rPr lang="nl-BE" dirty="0" smtClean="0">
                <a:solidFill>
                  <a:srgbClr val="FF0000"/>
                </a:solidFill>
              </a:rPr>
              <a:t>(&lt;- </a:t>
            </a:r>
            <a:r>
              <a:rPr lang="nl-BE" dirty="0">
                <a:solidFill>
                  <a:srgbClr val="FF0000"/>
                </a:solidFill>
              </a:rPr>
              <a:t>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Programming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22225"/>
              </p:ext>
            </p:extLst>
          </p:nvPr>
        </p:nvGraphicFramePr>
        <p:xfrm>
          <a:off x="1476842" y="3332301"/>
          <a:ext cx="3016682" cy="16868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004"/>
                <a:gridCol w="800004"/>
                <a:gridCol w="800004"/>
                <a:gridCol w="616670"/>
              </a:tblGrid>
              <a:tr h="290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44472"/>
              </p:ext>
            </p:extLst>
          </p:nvPr>
        </p:nvGraphicFramePr>
        <p:xfrm>
          <a:off x="6126480" y="3340924"/>
          <a:ext cx="2868884" cy="1678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09"/>
                <a:gridCol w="760809"/>
                <a:gridCol w="760809"/>
                <a:gridCol w="586457"/>
              </a:tblGrid>
              <a:tr h="289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29" y="3974414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689894" y="3857414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Language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Lagrambe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Verander)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Probleem </a:t>
            </a:r>
            <a:r>
              <a:rPr lang="nl-BE" dirty="0" smtClean="0"/>
              <a:t>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Oplossing </a:t>
            </a:r>
            <a:r>
              <a:rPr lang="nl-BE" dirty="0" smtClean="0"/>
              <a:t>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Feedback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Toepassing</a:t>
            </a:r>
            <a:endParaRPr lang="nl-BE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7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4937760" cy="2395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</a:t>
            </a:r>
            <a:r>
              <a:rPr lang="nl-BE" dirty="0" smtClean="0"/>
              <a:t>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Hier ligt onze focus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(&lt;-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zetten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68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9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generatie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Genereren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afkorting?) </a:t>
            </a:r>
            <a:r>
              <a:rPr lang="nl-BE" dirty="0" smtClean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Voordelen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duidelijk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Voorkomen spieken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Copy 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conceptuele 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Examble</a:t>
            </a:r>
            <a:r>
              <a:rPr lang="nl-BE" dirty="0" err="1"/>
              <a:t>-</a:t>
            </a:r>
            <a:r>
              <a:rPr lang="nl-BE" dirty="0" err="1" smtClean="0"/>
              <a:t>based</a:t>
            </a:r>
            <a:r>
              <a:rPr lang="nl-BE" dirty="0" smtClean="0"/>
              <a:t> template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genereren </a:t>
            </a:r>
            <a:r>
              <a:rPr lang="nl-BE" dirty="0" err="1" smtClean="0"/>
              <a:t>dmv</a:t>
            </a:r>
            <a:r>
              <a:rPr lang="nl-BE" dirty="0">
                <a:solidFill>
                  <a:srgbClr val="FF0000"/>
                </a:solidFill>
              </a:rPr>
              <a:t> (&lt;- afkorting?)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nl-BE" dirty="0" smtClean="0"/>
              <a:t>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Belang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Voorbeeld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op basis van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2 principes conceptuele 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Reasoning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Vertalen) </a:t>
            </a:r>
            <a:r>
              <a:rPr lang="nl-BE" dirty="0" smtClean="0"/>
              <a:t>over voorbeelden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3430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smtClean="0"/>
              <a:t>Controleren c</a:t>
            </a:r>
            <a:r>
              <a:rPr lang="nl-BE" dirty="0" smtClean="0"/>
              <a:t>orrectheid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Waarom incorrect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 en hoe fout verbeteren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Hint voor verbeteren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Iedereen gelijke graad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feedback conceptuele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Aanpassingsafstand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Tegenvoorbeeld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Toepassing: </a:t>
            </a:r>
            <a:br>
              <a:rPr lang="nl-BE" dirty="0" smtClean="0"/>
            </a:br>
            <a:r>
              <a:rPr lang="nl-BE" dirty="0" smtClean="0"/>
              <a:t>Voorbereiden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generatie probleem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Verdergaand eigen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Helpen verbeteren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305</Words>
  <Application>Microsoft Office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Probleem generatie</vt:lpstr>
      <vt:lpstr>Oplossing generatie</vt:lpstr>
      <vt:lpstr>Feedback generatie</vt:lpstr>
      <vt:lpstr>Toepassing:  Voorbereiden examen</vt:lpstr>
      <vt:lpstr>Overzicht:  Spreadsheet tabel transformaties</vt:lpstr>
      <vt:lpstr>Concept oplossing generatie</vt:lpstr>
      <vt:lpstr>Domein kennis (&lt;- vertalen?)</vt:lpstr>
      <vt:lpstr>Programming by example (&lt;- vertalen?)</vt:lpstr>
      <vt:lpstr>PowerPoint Presentation</vt:lpstr>
      <vt:lpstr>Ons doel</vt:lpstr>
      <vt:lpstr>Overzicht: Equation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18</cp:revision>
  <dcterms:created xsi:type="dcterms:W3CDTF">2014-10-21T12:07:57Z</dcterms:created>
  <dcterms:modified xsi:type="dcterms:W3CDTF">2014-10-21T14:38:06Z</dcterms:modified>
</cp:coreProperties>
</file>