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257" r:id="rId4"/>
    <p:sldId id="260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0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21/10/2014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18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21/10/2014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472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21/10/2014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328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21/10/2014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201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21/10/2014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19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21/10/2014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334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21/10/2014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320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21/10/2014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573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21/10/2014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174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9DCFD5E-870D-4395-9E30-B29FE39655A2}" type="datetimeFigureOut">
              <a:rPr lang="nl-BE" smtClean="0"/>
              <a:t>21/10/2014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CBB3E0-CF06-411A-9A82-6D762E94F32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135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21/10/2014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638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DCFD5E-870D-4395-9E30-B29FE39655A2}" type="datetimeFigureOut">
              <a:rPr lang="nl-BE" smtClean="0"/>
              <a:t>21/10/2014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CBB3E0-CF06-411A-9A82-6D762E94F32B}" type="slidenum">
              <a:rPr lang="nl-BE" smtClean="0"/>
              <a:t>‹#›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99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Flash </a:t>
            </a:r>
            <a:r>
              <a:rPr lang="nl-BE" dirty="0" err="1" smtClean="0"/>
              <a:t>Fill</a:t>
            </a:r>
            <a:r>
              <a:rPr lang="nl-BE" dirty="0" smtClean="0"/>
              <a:t>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br>
              <a:rPr lang="nl-BE" dirty="0" smtClean="0"/>
            </a:br>
            <a:r>
              <a:rPr lang="en-US" dirty="0" smtClean="0"/>
              <a:t>Equation</a:t>
            </a:r>
            <a:r>
              <a:rPr lang="nl-BE" dirty="0" smtClean="0"/>
              <a:t> Discovery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85267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Concept oplossing </a:t>
            </a:r>
            <a:r>
              <a:rPr lang="nl-BE" dirty="0" smtClean="0"/>
              <a:t>generatie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34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Domein kennis </a:t>
            </a:r>
            <a:r>
              <a:rPr lang="nl-BE" dirty="0" smtClean="0">
                <a:solidFill>
                  <a:srgbClr val="FF0000"/>
                </a:solidFill>
              </a:rPr>
              <a:t>(&lt;- </a:t>
            </a:r>
            <a:r>
              <a:rPr lang="nl-BE" dirty="0">
                <a:solidFill>
                  <a:srgbClr val="FF0000"/>
                </a:solidFill>
              </a:rPr>
              <a:t>vertalen</a:t>
            </a:r>
            <a:r>
              <a:rPr lang="nl-BE" dirty="0" smtClean="0">
                <a:solidFill>
                  <a:srgbClr val="FF0000"/>
                </a:solidFill>
              </a:rPr>
              <a:t>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3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Programming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example</a:t>
            </a:r>
            <a:r>
              <a:rPr lang="nl-BE" dirty="0"/>
              <a:t> </a:t>
            </a:r>
            <a:r>
              <a:rPr lang="nl-BE" dirty="0">
                <a:solidFill>
                  <a:srgbClr val="FF0000"/>
                </a:solidFill>
              </a:rPr>
              <a:t>(&lt;- vertalen</a:t>
            </a:r>
            <a:r>
              <a:rPr lang="nl-BE" dirty="0" smtClean="0">
                <a:solidFill>
                  <a:srgbClr val="FF0000"/>
                </a:solidFill>
              </a:rPr>
              <a:t>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2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0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71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Ons doel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nl-BE" dirty="0" smtClean="0"/>
                  <a:t>  Flash </a:t>
                </a:r>
                <a:r>
                  <a:rPr lang="nl-BE" dirty="0" err="1" smtClean="0"/>
                  <a:t>fill</a:t>
                </a:r>
                <a:r>
                  <a:rPr lang="nl-BE" dirty="0" smtClean="0"/>
                  <a:t> voor getallen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nl-BE" dirty="0" err="1" smtClean="0"/>
                  <a:t>Equation</a:t>
                </a:r>
                <a:r>
                  <a:rPr lang="nl-BE" dirty="0" smtClean="0"/>
                  <a:t> </a:t>
                </a:r>
                <a:r>
                  <a:rPr lang="nl-BE" dirty="0" err="1" smtClean="0"/>
                  <a:t>discovery</a:t>
                </a:r>
                <a:r>
                  <a:rPr lang="nl-BE" dirty="0" smtClean="0"/>
                  <a:t> voor nodig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nl-BE" dirty="0" smtClean="0"/>
                  <a:t>  Voorbeeld</a:t>
                </a:r>
                <a:endParaRPr lang="en-US" dirty="0" smtClean="0"/>
              </a:p>
              <a:p>
                <a:pPr marL="201168" lvl="1" indent="0">
                  <a:buNone/>
                </a:pPr>
                <a:r>
                  <a:rPr lang="nl-BE" dirty="0" smtClean="0"/>
                  <a:t>					         Gevonden vergelijking: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1 ∗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2)</m:t>
                        </m:r>
                      </m:e>
                      <m:sup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nl-BE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 rotWithShape="0"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522225"/>
              </p:ext>
            </p:extLst>
          </p:nvPr>
        </p:nvGraphicFramePr>
        <p:xfrm>
          <a:off x="1476842" y="3332301"/>
          <a:ext cx="3016682" cy="168682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00004"/>
                <a:gridCol w="800004"/>
                <a:gridCol w="800004"/>
                <a:gridCol w="616670"/>
              </a:tblGrid>
              <a:tr h="2908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7919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7919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7919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7919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7919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144472"/>
              </p:ext>
            </p:extLst>
          </p:nvPr>
        </p:nvGraphicFramePr>
        <p:xfrm>
          <a:off x="6126480" y="3340924"/>
          <a:ext cx="2868884" cy="16781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0809"/>
                <a:gridCol w="760809"/>
                <a:gridCol w="760809"/>
                <a:gridCol w="586457"/>
              </a:tblGrid>
              <a:tr h="2893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7777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7777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7777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7777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7777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829" y="3974414"/>
            <a:ext cx="289585" cy="30482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689894" y="3857414"/>
            <a:ext cx="1259456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938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Overzicht:</a:t>
            </a:r>
            <a:br>
              <a:rPr lang="nl-BE" dirty="0" smtClean="0"/>
            </a:br>
            <a:r>
              <a:rPr lang="nl-BE" dirty="0" err="1" smtClean="0"/>
              <a:t>Equation</a:t>
            </a:r>
            <a:r>
              <a:rPr lang="nl-BE" dirty="0" smtClean="0"/>
              <a:t>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</a:t>
            </a:r>
            <a:r>
              <a:rPr lang="nl-BE" dirty="0" err="1" smtClean="0"/>
              <a:t>Inductive</a:t>
            </a:r>
            <a:r>
              <a:rPr lang="nl-BE" dirty="0" smtClean="0"/>
              <a:t> Language Bias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</a:t>
            </a:r>
            <a:r>
              <a:rPr lang="nl-BE" dirty="0" err="1" smtClean="0"/>
              <a:t>Lagrambe</a:t>
            </a:r>
            <a:r>
              <a:rPr lang="nl-BE" dirty="0" smtClean="0"/>
              <a:t> </a:t>
            </a:r>
            <a:r>
              <a:rPr lang="nl-BE" dirty="0" smtClean="0">
                <a:solidFill>
                  <a:srgbClr val="FF0000"/>
                </a:solidFill>
              </a:rPr>
              <a:t>(&lt;- Verander)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028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17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89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1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Papers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b="1" dirty="0" smtClean="0"/>
              <a:t>  Spreadsheet </a:t>
            </a:r>
            <a:r>
              <a:rPr lang="nl-BE" b="1" dirty="0" err="1"/>
              <a:t>Table</a:t>
            </a:r>
            <a:r>
              <a:rPr lang="nl-BE" b="1" dirty="0"/>
              <a:t> </a:t>
            </a:r>
            <a:r>
              <a:rPr lang="nl-BE" b="1" dirty="0" err="1"/>
              <a:t>Transformations</a:t>
            </a:r>
            <a:r>
              <a:rPr lang="nl-BE" b="1" dirty="0"/>
              <a:t> </a:t>
            </a:r>
            <a:r>
              <a:rPr lang="nl-BE" b="1" dirty="0" err="1"/>
              <a:t>from</a:t>
            </a:r>
            <a:r>
              <a:rPr lang="nl-BE" b="1" dirty="0"/>
              <a:t> </a:t>
            </a:r>
            <a:r>
              <a:rPr lang="nl-BE" b="1" dirty="0" err="1"/>
              <a:t>Examples</a:t>
            </a:r>
            <a:r>
              <a:rPr lang="nl-BE" dirty="0" smtClean="0"/>
              <a:t>,</a:t>
            </a:r>
            <a:br>
              <a:rPr lang="nl-BE" dirty="0" smtClean="0"/>
            </a:br>
            <a:r>
              <a:rPr lang="nl-BE" dirty="0" smtClean="0"/>
              <a:t>    CACM, </a:t>
            </a:r>
            <a:r>
              <a:rPr lang="nl-BE" dirty="0"/>
              <a:t>W.R. Harris, S. </a:t>
            </a:r>
            <a:r>
              <a:rPr lang="nl-BE" dirty="0" err="1" smtClean="0"/>
              <a:t>Gulwani</a:t>
            </a: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b="1" dirty="0" smtClean="0"/>
              <a:t>  </a:t>
            </a:r>
            <a:r>
              <a:rPr lang="nl-BE" b="1" dirty="0" err="1" smtClean="0"/>
              <a:t>Example-Based</a:t>
            </a:r>
            <a:r>
              <a:rPr lang="nl-BE" b="1" dirty="0" smtClean="0"/>
              <a:t> </a:t>
            </a:r>
            <a:r>
              <a:rPr lang="nl-BE" b="1" dirty="0"/>
              <a:t>Learning in Computer-</a:t>
            </a:r>
            <a:r>
              <a:rPr lang="nl-BE" b="1" dirty="0" err="1"/>
              <a:t>Aided</a:t>
            </a:r>
            <a:r>
              <a:rPr lang="nl-BE" b="1" dirty="0"/>
              <a:t> STEM </a:t>
            </a:r>
            <a:r>
              <a:rPr lang="nl-BE" b="1" dirty="0" err="1"/>
              <a:t>Education</a:t>
            </a:r>
            <a:r>
              <a:rPr lang="nl-BE" dirty="0"/>
              <a:t>, 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    CACM 2014, </a:t>
            </a:r>
            <a:r>
              <a:rPr lang="nl-BE" dirty="0" err="1"/>
              <a:t>Sumit</a:t>
            </a:r>
            <a:r>
              <a:rPr lang="nl-BE" dirty="0"/>
              <a:t> </a:t>
            </a:r>
            <a:r>
              <a:rPr lang="nl-BE" dirty="0" err="1" smtClean="0"/>
              <a:t>Gulwani</a:t>
            </a: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b="1" dirty="0" smtClean="0"/>
              <a:t>  </a:t>
            </a:r>
            <a:r>
              <a:rPr lang="nl-BE" b="1" dirty="0" err="1" smtClean="0"/>
              <a:t>Integrating</a:t>
            </a:r>
            <a:r>
              <a:rPr lang="nl-BE" b="1" dirty="0" smtClean="0"/>
              <a:t> </a:t>
            </a:r>
            <a:r>
              <a:rPr lang="nl-BE" b="1" dirty="0"/>
              <a:t>domain </a:t>
            </a:r>
            <a:r>
              <a:rPr lang="nl-BE" b="1" dirty="0" err="1"/>
              <a:t>knowledge</a:t>
            </a:r>
            <a:r>
              <a:rPr lang="nl-BE" b="1" dirty="0"/>
              <a:t> in </a:t>
            </a:r>
            <a:r>
              <a:rPr lang="nl-BE" b="1" dirty="0" err="1"/>
              <a:t>equation</a:t>
            </a:r>
            <a:r>
              <a:rPr lang="nl-BE" b="1" dirty="0"/>
              <a:t> </a:t>
            </a:r>
            <a:r>
              <a:rPr lang="nl-BE" b="1" dirty="0" err="1" smtClean="0"/>
              <a:t>discovery</a:t>
            </a:r>
            <a:r>
              <a:rPr lang="nl-BE" dirty="0" smtClean="0"/>
              <a:t>, </a:t>
            </a:r>
            <a:br>
              <a:rPr lang="nl-BE" dirty="0" smtClean="0"/>
            </a:br>
            <a:r>
              <a:rPr lang="nl-BE" dirty="0" smtClean="0"/>
              <a:t>    LNCS </a:t>
            </a:r>
            <a:r>
              <a:rPr lang="nl-BE" dirty="0"/>
              <a:t>4660, Springer Berlin </a:t>
            </a:r>
            <a:r>
              <a:rPr lang="nl-BE" dirty="0" smtClean="0"/>
              <a:t>Heidelberg, 2007, </a:t>
            </a:r>
            <a:r>
              <a:rPr lang="nl-BE" dirty="0" err="1"/>
              <a:t>Todorovski</a:t>
            </a:r>
            <a:r>
              <a:rPr lang="nl-BE" dirty="0"/>
              <a:t>, </a:t>
            </a:r>
            <a:r>
              <a:rPr lang="nl-BE" dirty="0" err="1"/>
              <a:t>Ljupčo</a:t>
            </a:r>
            <a:r>
              <a:rPr lang="nl-BE" dirty="0"/>
              <a:t>,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Sašo</a:t>
            </a:r>
            <a:r>
              <a:rPr lang="nl-BE" dirty="0"/>
              <a:t> </a:t>
            </a:r>
            <a:r>
              <a:rPr lang="nl-BE" dirty="0" err="1" smtClean="0"/>
              <a:t>Džeroski</a:t>
            </a: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 </a:t>
            </a:r>
            <a:r>
              <a:rPr lang="nl-BE" b="1" dirty="0" err="1" smtClean="0"/>
              <a:t>Equation</a:t>
            </a:r>
            <a:r>
              <a:rPr lang="nl-BE" b="1" dirty="0" smtClean="0"/>
              <a:t> </a:t>
            </a:r>
            <a:r>
              <a:rPr lang="nl-BE" b="1" dirty="0"/>
              <a:t>Discovery</a:t>
            </a:r>
            <a:r>
              <a:rPr lang="nl-BE" dirty="0"/>
              <a:t>, </a:t>
            </a:r>
            <a:r>
              <a:rPr lang="nl-BE" dirty="0" err="1"/>
              <a:t>Enclyclopedia</a:t>
            </a:r>
            <a:r>
              <a:rPr lang="nl-BE" dirty="0"/>
              <a:t>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358326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14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75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8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01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77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72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01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7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Overzicht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</a:t>
            </a:r>
            <a:r>
              <a:rPr lang="nl-BE" dirty="0" err="1" smtClean="0"/>
              <a:t>Example-based</a:t>
            </a:r>
            <a:r>
              <a:rPr lang="nl-BE" dirty="0" smtClean="0"/>
              <a:t> </a:t>
            </a:r>
            <a:r>
              <a:rPr lang="nl-BE" dirty="0" err="1" smtClean="0"/>
              <a:t>learning</a:t>
            </a:r>
            <a:endParaRPr lang="nl-B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Spreadsheet tabel transformaties aan de hand van voorbeelden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</a:t>
            </a:r>
            <a:r>
              <a:rPr lang="nl-BE" dirty="0" smtClean="0"/>
              <a:t>Ons doel</a:t>
            </a:r>
            <a:endParaRPr lang="nl-B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</a:t>
            </a:r>
            <a:r>
              <a:rPr lang="nl-BE" dirty="0" err="1" smtClean="0"/>
              <a:t>Equation</a:t>
            </a:r>
            <a:r>
              <a:rPr lang="nl-BE" dirty="0" smtClean="0"/>
              <a:t> </a:t>
            </a:r>
            <a:r>
              <a:rPr lang="nl-BE" dirty="0" err="1" smtClean="0"/>
              <a:t>discovery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2784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Overzicht: </a:t>
            </a:r>
            <a:br>
              <a:rPr lang="nl-BE" dirty="0" smtClean="0"/>
            </a:br>
            <a:r>
              <a:rPr lang="nl-BE" dirty="0" err="1" smtClean="0"/>
              <a:t>Example-based</a:t>
            </a:r>
            <a:r>
              <a:rPr lang="nl-BE" dirty="0" smtClean="0"/>
              <a:t>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Een vergelijking: conceptuele versus procedurele problemen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Voorbeeld </a:t>
            </a:r>
            <a:r>
              <a:rPr lang="nl-BE" dirty="0" smtClean="0">
                <a:solidFill>
                  <a:srgbClr val="FF0000"/>
                </a:solidFill>
              </a:rPr>
              <a:t>(&lt;- betere titel)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Probleem generatie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Oplossing generatie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Feedback </a:t>
            </a:r>
            <a:r>
              <a:rPr lang="nl-BE" dirty="0"/>
              <a:t>generatie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87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Een vergelijking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b="1" dirty="0" smtClean="0"/>
              <a:t>Conceptueel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Geen beslissingsmethode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Creatief denken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Bewijs en Constructie problemen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BE" b="1" dirty="0" smtClean="0"/>
              <a:t>procedureel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Beslissingsmethode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Memoriseren en toepassen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90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Voorbeeld: probleem generatie</a:t>
            </a:r>
            <a:r>
              <a:rPr lang="nl-BE" dirty="0" smtClean="0">
                <a:solidFill>
                  <a:srgbClr val="FF0000"/>
                </a:solidFill>
              </a:rPr>
              <a:t>(&lt;- betere titel)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120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Voorbeeld</a:t>
            </a:r>
            <a:r>
              <a:rPr lang="nl-BE" dirty="0">
                <a:solidFill>
                  <a:srgbClr val="FF0000"/>
                </a:solidFill>
              </a:rPr>
              <a:t> (&lt;- betere titel) </a:t>
            </a:r>
            <a:r>
              <a:rPr lang="nl-BE" dirty="0" smtClean="0"/>
              <a:t>: oplossing generatie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Specifiek aan jou oplossing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6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Voorbeeld</a:t>
            </a:r>
            <a:r>
              <a:rPr lang="nl-BE" dirty="0">
                <a:solidFill>
                  <a:srgbClr val="FF0000"/>
                </a:solidFill>
              </a:rPr>
              <a:t> (&lt;- betere titel) </a:t>
            </a:r>
            <a:r>
              <a:rPr lang="nl-BE" dirty="0" smtClean="0"/>
              <a:t>: feedback generatie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6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Overzicht: </a:t>
            </a:r>
            <a:br>
              <a:rPr lang="nl-BE" dirty="0" smtClean="0"/>
            </a:br>
            <a:r>
              <a:rPr lang="nl-BE" dirty="0" smtClean="0"/>
              <a:t>Spreadsheet </a:t>
            </a:r>
            <a:r>
              <a:rPr lang="nl-BE" dirty="0"/>
              <a:t>tabel transformaties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Concept oplossing generatie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Domein kennis</a:t>
            </a:r>
            <a:r>
              <a:rPr lang="nl-BE" dirty="0" smtClean="0">
                <a:solidFill>
                  <a:srgbClr val="FF0000"/>
                </a:solidFill>
              </a:rPr>
              <a:t>(&lt;- vertalen?)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Programming </a:t>
            </a:r>
            <a:r>
              <a:rPr lang="nl-BE" dirty="0" err="1" smtClean="0"/>
              <a:t>by</a:t>
            </a:r>
            <a:r>
              <a:rPr lang="nl-BE" dirty="0" smtClean="0"/>
              <a:t> </a:t>
            </a:r>
            <a:r>
              <a:rPr lang="nl-BE" dirty="0" err="1" smtClean="0"/>
              <a:t>example</a:t>
            </a:r>
            <a:r>
              <a:rPr lang="nl-BE" dirty="0" smtClean="0"/>
              <a:t> </a:t>
            </a:r>
            <a:r>
              <a:rPr lang="nl-BE" dirty="0">
                <a:solidFill>
                  <a:srgbClr val="FF0000"/>
                </a:solidFill>
              </a:rPr>
              <a:t>(&lt;- vertalen?)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9643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</TotalTime>
  <Words>202</Words>
  <Application>Microsoft Office PowerPoint</Application>
  <PresentationFormat>Widescreen</PresentationFormat>
  <Paragraphs>92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Retrospect</vt:lpstr>
      <vt:lpstr>Flash Fill and  Equation Discovery</vt:lpstr>
      <vt:lpstr>Papers</vt:lpstr>
      <vt:lpstr>Overzicht</vt:lpstr>
      <vt:lpstr>Overzicht:  Example-based Learning</vt:lpstr>
      <vt:lpstr>Een vergelijking</vt:lpstr>
      <vt:lpstr>Voorbeeld: probleem generatie(&lt;- betere titel)</vt:lpstr>
      <vt:lpstr>Voorbeeld (&lt;- betere titel) : oplossing generatie</vt:lpstr>
      <vt:lpstr>Voorbeeld (&lt;- betere titel) : feedback generatie</vt:lpstr>
      <vt:lpstr>Overzicht:  Spreadsheet tabel transformaties</vt:lpstr>
      <vt:lpstr>Concept oplossing generatie</vt:lpstr>
      <vt:lpstr>Domein kennis (&lt;- vertalen?)</vt:lpstr>
      <vt:lpstr>Programming by example (&lt;- vertalen?)</vt:lpstr>
      <vt:lpstr>PowerPoint Presentation</vt:lpstr>
      <vt:lpstr>PowerPoint Presentation</vt:lpstr>
      <vt:lpstr>Ons doel</vt:lpstr>
      <vt:lpstr>Overzicht: Equation Discovery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Flash Fill and  Equation Discovery</dc:title>
  <dc:creator>Tom</dc:creator>
  <cp:lastModifiedBy>Tom</cp:lastModifiedBy>
  <cp:revision>12</cp:revision>
  <dcterms:created xsi:type="dcterms:W3CDTF">2014-10-21T12:07:57Z</dcterms:created>
  <dcterms:modified xsi:type="dcterms:W3CDTF">2014-10-21T13:38:16Z</dcterms:modified>
</cp:coreProperties>
</file>