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456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982564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Flash Fill &amp;</a:t>
            </a:r>
            <a:br>
              <a:rPr sz="8000">
                <a:solidFill>
                  <a:srgbClr val="FFFFFF"/>
                </a:solidFill>
              </a:rPr>
            </a:br>
            <a:r>
              <a:rPr sz="8000">
                <a:solidFill>
                  <a:srgbClr val="FFFFFF"/>
                </a:solidFill>
              </a:rPr>
              <a:t>Equation Discovery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De probleemstelling</a:t>
            </a:r>
          </a:p>
        </p:txBody>
      </p:sp>
      <p:sp>
        <p:nvSpPr>
          <p:cNvPr id="34" name="Shape 34"/>
          <p:cNvSpPr/>
          <p:nvPr/>
        </p:nvSpPr>
        <p:spPr>
          <a:xfrm>
            <a:off x="3251936" y="8430745"/>
            <a:ext cx="65009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Jeroen Craps &amp; Tom De Groote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952499" y="4684314"/>
            <a:ext cx="11099801" cy="4574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Vraagstelling</a:t>
            </a: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smtClean="0">
                <a:solidFill>
                  <a:srgbClr val="FFFFFF"/>
                </a:solidFill>
              </a:rPr>
              <a:t>Is </a:t>
            </a:r>
            <a:r>
              <a:rPr sz="3800" dirty="0">
                <a:solidFill>
                  <a:srgbClr val="FFFFFF"/>
                </a:solidFill>
              </a:rPr>
              <a:t>het mogelijk om Flash Fill te </a:t>
            </a:r>
            <a:r>
              <a:rPr sz="3800" dirty="0" err="1">
                <a:solidFill>
                  <a:srgbClr val="FFFFFF"/>
                </a:solidFill>
              </a:rPr>
              <a:t>schrijven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 smtClean="0">
                <a:solidFill>
                  <a:srgbClr val="FFFFFF"/>
                </a:solidFill>
              </a:rPr>
              <a:t>voo</a:t>
            </a:r>
            <a:r>
              <a:rPr lang="en-US" sz="3800" dirty="0" err="1" smtClean="0">
                <a:solidFill>
                  <a:srgbClr val="FFFFFF"/>
                </a:solidFill>
              </a:rPr>
              <a:t>r</a:t>
            </a:r>
            <a:r>
              <a:rPr lang="en-US" sz="3800" dirty="0" smtClean="0">
                <a:solidFill>
                  <a:srgbClr val="FFFFFF"/>
                </a:solidFill>
              </a:rPr>
              <a:t> 	</a:t>
            </a:r>
            <a:r>
              <a:rPr sz="3800" dirty="0" err="1" smtClean="0">
                <a:solidFill>
                  <a:srgbClr val="FFFFFF"/>
                </a:solidFill>
              </a:rPr>
              <a:t>getallen</a:t>
            </a:r>
            <a:r>
              <a:rPr sz="3800" dirty="0">
                <a:solidFill>
                  <a:srgbClr val="FFFFFF"/>
                </a:solidFill>
              </a:rPr>
              <a:t>?</a:t>
            </a:r>
          </a:p>
          <a:p>
            <a:pPr lvl="0" algn="l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Waarom?</a:t>
            </a: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smtClean="0">
                <a:solidFill>
                  <a:srgbClr val="FFFFFF"/>
                </a:solidFill>
              </a:rPr>
              <a:t>Het </a:t>
            </a:r>
            <a:r>
              <a:rPr sz="3800" dirty="0">
                <a:solidFill>
                  <a:srgbClr val="FFFFFF"/>
                </a:solidFill>
              </a:rPr>
              <a:t>bepalen van een geschikte </a:t>
            </a:r>
            <a:r>
              <a:rPr sz="3800" dirty="0" err="1">
                <a:solidFill>
                  <a:srgbClr val="FFFFFF"/>
                </a:solidFill>
              </a:rPr>
              <a:t>vergelijking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 smtClean="0">
                <a:solidFill>
                  <a:srgbClr val="FFFFFF"/>
                </a:solidFill>
              </a:rPr>
              <a:t>kan</a:t>
            </a:r>
            <a:r>
              <a:rPr lang="en-US" sz="3800" dirty="0"/>
              <a:t> </a:t>
            </a:r>
            <a:r>
              <a:rPr lang="en-US" sz="3800" dirty="0" smtClean="0"/>
              <a:t>	</a:t>
            </a:r>
            <a:r>
              <a:rPr sz="3800" dirty="0" err="1" smtClean="0">
                <a:solidFill>
                  <a:srgbClr val="FFFFFF"/>
                </a:solidFill>
              </a:rPr>
              <a:t>moeizaam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zijn door beperkte gebruikerskennis.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Probleemstelling (1)</a:t>
            </a:r>
          </a:p>
        </p:txBody>
      </p:sp>
      <p:pic>
        <p:nvPicPr>
          <p:cNvPr id="38" name="DiscFill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6208" y="2792372"/>
            <a:ext cx="45212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DiscFill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2558" y="2798722"/>
            <a:ext cx="45085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DiscFill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5258" y="2798722"/>
            <a:ext cx="44831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DiscFill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62558" y="2792372"/>
            <a:ext cx="45085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Flash1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0091" y="2792372"/>
            <a:ext cx="48260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Flash2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0091" y="2789608"/>
            <a:ext cx="48260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Flash3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7391" y="2798722"/>
            <a:ext cx="48514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Flash4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40091" y="2798722"/>
            <a:ext cx="4826001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958141" y="1913666"/>
            <a:ext cx="290893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Observatie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0" build="p" animBg="1" advAuto="0"/>
      <p:bldP spid="38" grpId="6" animBg="1" advAuto="0"/>
      <p:bldP spid="39" grpId="7" animBg="1" advAuto="0"/>
      <p:bldP spid="40" grpId="8" animBg="1" advAuto="0"/>
      <p:bldP spid="41" grpId="9" animBg="1" advAuto="0"/>
      <p:bldP spid="42" grpId="2" animBg="1" advAuto="0"/>
      <p:bldP spid="43" grpId="3" animBg="1" advAuto="0"/>
      <p:bldP spid="44" grpId="4" animBg="1" advAuto="0"/>
      <p:bldP spid="45" grpId="5" animBg="1" advAuto="0"/>
      <p:bldP spid="46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Probleemstelling (2)</a:t>
            </a:r>
          </a:p>
        </p:txBody>
      </p:sp>
      <p:sp>
        <p:nvSpPr>
          <p:cNvPr id="49" name="Shape 49"/>
          <p:cNvSpPr/>
          <p:nvPr/>
        </p:nvSpPr>
        <p:spPr>
          <a:xfrm>
            <a:off x="952499" y="2497767"/>
            <a:ext cx="11099801" cy="648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Hypothese</a:t>
            </a: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smtClean="0">
                <a:solidFill>
                  <a:srgbClr val="FFFFFF"/>
                </a:solidFill>
              </a:rPr>
              <a:t>Het </a:t>
            </a:r>
            <a:r>
              <a:rPr sz="3800" dirty="0" err="1">
                <a:solidFill>
                  <a:srgbClr val="FFFFFF"/>
                </a:solidFill>
              </a:rPr>
              <a:t>behulp</a:t>
            </a:r>
            <a:r>
              <a:rPr sz="3800" dirty="0">
                <a:solidFill>
                  <a:srgbClr val="FFFFFF"/>
                </a:solidFill>
              </a:rPr>
              <a:t> van Equation Discovery is het </a:t>
            </a: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err="1" smtClean="0">
                <a:solidFill>
                  <a:srgbClr val="FFFFFF"/>
                </a:solidFill>
              </a:rPr>
              <a:t>mogelijk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om</a:t>
            </a:r>
            <a:r>
              <a:rPr sz="3800" dirty="0">
                <a:solidFill>
                  <a:srgbClr val="FFFFFF"/>
                </a:solidFill>
              </a:rPr>
              <a:t> Flash Fill </a:t>
            </a:r>
            <a:r>
              <a:rPr sz="3800" dirty="0" err="1">
                <a:solidFill>
                  <a:srgbClr val="FFFFFF"/>
                </a:solidFill>
              </a:rPr>
              <a:t>voor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getallen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te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schrijven</a:t>
            </a:r>
            <a:r>
              <a:rPr sz="3800" dirty="0">
                <a:solidFill>
                  <a:srgbClr val="FFFFFF"/>
                </a:solidFill>
              </a:rPr>
              <a:t>.</a:t>
            </a:r>
          </a:p>
          <a:p>
            <a:pPr lvl="0" algn="l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Bewijs</a:t>
            </a: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smtClean="0">
                <a:solidFill>
                  <a:srgbClr val="FFFFFF"/>
                </a:solidFill>
              </a:rPr>
              <a:t>Het </a:t>
            </a:r>
            <a:r>
              <a:rPr sz="3800" dirty="0">
                <a:solidFill>
                  <a:srgbClr val="FFFFFF"/>
                </a:solidFill>
              </a:rPr>
              <a:t>toepassen op enkele </a:t>
            </a:r>
            <a:r>
              <a:rPr sz="3800" dirty="0" err="1">
                <a:solidFill>
                  <a:srgbClr val="FFFFFF"/>
                </a:solidFill>
              </a:rPr>
              <a:t>voorbeelden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smtClean="0">
                <a:solidFill>
                  <a:srgbClr val="FFFFFF"/>
                </a:solidFill>
              </a:rPr>
              <a:t>(</a:t>
            </a:r>
            <a:r>
              <a:rPr sz="3800" dirty="0">
                <a:solidFill>
                  <a:srgbClr val="FFFFFF"/>
                </a:solidFill>
              </a:rPr>
              <a:t>verschillende categorieën)</a:t>
            </a:r>
          </a:p>
          <a:p>
            <a:pPr lvl="0" algn="l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Vereisten</a:t>
            </a: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err="1" smtClean="0">
                <a:solidFill>
                  <a:srgbClr val="FFFFFF"/>
                </a:solidFill>
              </a:rPr>
              <a:t>Efficiënt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(Snel, #vb’en beperkt en geheugen)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Onze aanpak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952500" y="2455402"/>
            <a:ext cx="5334001" cy="6569995"/>
          </a:xfrm>
          <a:prstGeom prst="rect">
            <a:avLst/>
          </a:prstGeom>
        </p:spPr>
        <p:txBody>
          <a:bodyPr anchor="t"/>
          <a:lstStyle/>
          <a:p>
            <a:pPr marL="0" lvl="0" indent="0">
              <a:spcBef>
                <a:spcPts val="4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Deel I</a:t>
            </a:r>
          </a:p>
          <a:p>
            <a:pPr marL="742950" lvl="0" indent="-742950">
              <a:spcBef>
                <a:spcPts val="42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Contextvrije grammatica</a:t>
            </a:r>
          </a:p>
          <a:p>
            <a:pPr marL="742950" lvl="0" indent="-742950">
              <a:spcBef>
                <a:spcPts val="42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Opstellen van een boom</a:t>
            </a:r>
          </a:p>
          <a:p>
            <a:pPr marL="742950" lvl="0" indent="-742950">
              <a:spcBef>
                <a:spcPts val="42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Pruning op equivalenties</a:t>
            </a:r>
          </a:p>
        </p:txBody>
      </p:sp>
      <p:sp>
        <p:nvSpPr>
          <p:cNvPr id="53" name="Shape 53"/>
          <p:cNvSpPr/>
          <p:nvPr/>
        </p:nvSpPr>
        <p:spPr>
          <a:xfrm>
            <a:off x="6718300" y="2455402"/>
            <a:ext cx="5334001" cy="65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Deel II</a:t>
            </a:r>
          </a:p>
          <a:p>
            <a:pPr marL="742950" lvl="0" indent="-742950" algn="l">
              <a:spcBef>
                <a:spcPts val="4200"/>
              </a:spcBef>
              <a:buSzPct val="75000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Niveau bepalen</a:t>
            </a:r>
          </a:p>
          <a:p>
            <a:pPr marL="742950" lvl="0" indent="-742950" algn="l">
              <a:spcBef>
                <a:spcPts val="4200"/>
              </a:spcBef>
              <a:buSzPct val="75000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Invullen van de variabelen</a:t>
            </a:r>
          </a:p>
          <a:p>
            <a:pPr marL="742950" lvl="0" indent="-742950" algn="l">
              <a:spcBef>
                <a:spcPts val="4200"/>
              </a:spcBef>
              <a:buSzPct val="75000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Rangschikken</a:t>
            </a:r>
          </a:p>
          <a:p>
            <a:pPr marL="742950" lvl="0" indent="-742950" algn="l">
              <a:spcBef>
                <a:spcPts val="4200"/>
              </a:spcBef>
              <a:buSzPct val="75000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Verbeteren met volgende voorbeeld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  <p:bldP spid="53" grpId="2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Macintosh PowerPoint</Application>
  <PresentationFormat>Custom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</vt:lpstr>
      <vt:lpstr>Flash Fill &amp; Equation Discovery</vt:lpstr>
      <vt:lpstr>Probleemstelling (1)</vt:lpstr>
      <vt:lpstr>Probleemstelling (2)</vt:lpstr>
      <vt:lpstr>Onze aanpak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&amp; Equation Discovery</dc:title>
  <cp:lastModifiedBy>Jeroen Craps</cp:lastModifiedBy>
  <cp:revision>4</cp:revision>
  <dcterms:modified xsi:type="dcterms:W3CDTF">2014-11-28T19:52:58Z</dcterms:modified>
</cp:coreProperties>
</file>