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66" r:id="rId11"/>
    <p:sldId id="267" r:id="rId12"/>
    <p:sldId id="275" r:id="rId13"/>
    <p:sldId id="274" r:id="rId14"/>
    <p:sldId id="271" r:id="rId15"/>
    <p:sldId id="268" r:id="rId16"/>
    <p:sldId id="269" r:id="rId17"/>
    <p:sldId id="270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smtClean="0"/>
              <a:t>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smtClean="0"/>
              <a:t>Domein kennis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End-User </a:t>
            </a:r>
            <a:r>
              <a:rPr lang="nl-BE" dirty="0" err="1" smtClean="0"/>
              <a:t>programming</a:t>
            </a:r>
            <a:endParaRPr lang="nl-BE" dirty="0" smtClean="0"/>
          </a:p>
          <a:p>
            <a:pPr marL="0" indent="0">
              <a:buNone/>
            </a:pP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8596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</a:t>
            </a:r>
            <a:r>
              <a:rPr lang="nl-BE" dirty="0" smtClean="0"/>
              <a:t>kennis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End-User Programming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Repetitieve</a:t>
            </a:r>
            <a:r>
              <a:rPr lang="en-US" dirty="0" smtClean="0"/>
              <a:t> taken</a:t>
            </a:r>
          </a:p>
          <a:p>
            <a:pPr marL="0" indent="0">
              <a:buNone/>
            </a:pPr>
            <a:r>
              <a:rPr lang="en-US" dirty="0" err="1" smtClean="0"/>
              <a:t>Weinig</a:t>
            </a:r>
            <a:r>
              <a:rPr lang="en-US" dirty="0" smtClean="0"/>
              <a:t> 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programmeerkennis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794519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62332"/>
              </p:ext>
            </p:extLst>
          </p:nvPr>
        </p:nvGraphicFramePr>
        <p:xfrm>
          <a:off x="423082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1713"/>
              </p:ext>
            </p:extLst>
          </p:nvPr>
        </p:nvGraphicFramePr>
        <p:xfrm>
          <a:off x="6165359" y="3564616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Definitie: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</a:t>
            </a:r>
            <a:r>
              <a:rPr lang="nl-BE" dirty="0"/>
              <a:t>Language </a:t>
            </a:r>
            <a:r>
              <a:rPr lang="nl-BE" dirty="0" smtClean="0"/>
              <a:t>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Toepassing: Modellering populatie dynamiek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smtClean="0"/>
              <a:t>Lagramge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Verander)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00705"/>
            <a:ext cx="10058400" cy="16565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“</a:t>
            </a:r>
            <a:r>
              <a:rPr lang="en-US" sz="2800" b="1" i="1" dirty="0" smtClean="0"/>
              <a:t>Equation </a:t>
            </a:r>
            <a:r>
              <a:rPr lang="en-US" sz="2800" b="1" i="1" dirty="0"/>
              <a:t>discovery </a:t>
            </a:r>
            <a:r>
              <a:rPr lang="en-US" sz="2800" i="1" dirty="0"/>
              <a:t>is a machine learning task that deals with the problem of learning </a:t>
            </a:r>
            <a:r>
              <a:rPr lang="en-US" sz="2800" b="1" i="1" dirty="0"/>
              <a:t>quantitative laws and models</a:t>
            </a:r>
            <a:r>
              <a:rPr lang="en-US" sz="2800" i="1" dirty="0"/>
              <a:t>, expressed in the form of equations, in collections of measured </a:t>
            </a:r>
            <a:r>
              <a:rPr lang="en-US" sz="2800" b="1" i="1" dirty="0"/>
              <a:t>numeric data</a:t>
            </a:r>
            <a:r>
              <a:rPr lang="en-US" sz="28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/>
              <a:t>– </a:t>
            </a:r>
            <a:r>
              <a:rPr lang="en-US" sz="2800" dirty="0" smtClean="0"/>
              <a:t>Encyclopedia of machine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Inductive</a:t>
            </a:r>
            <a:r>
              <a:rPr lang="nl-BE" dirty="0"/>
              <a:t> Language </a:t>
            </a:r>
            <a:r>
              <a:rPr lang="nl-BE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Probleem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Feedback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Toepassing</a:t>
            </a:r>
            <a:endParaRPr lang="nl-BE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3"/>
            <a:ext cx="4937760" cy="23951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Hier ligt onze focus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(&lt;- </a:t>
            </a:r>
            <a:r>
              <a:rPr lang="en-US" dirty="0" err="1" smtClean="0">
                <a:solidFill>
                  <a:srgbClr val="FF0000"/>
                </a:solidFill>
              </a:rPr>
              <a:t>Hier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zetten</a:t>
            </a:r>
            <a:r>
              <a:rPr lang="en-US" dirty="0" smtClean="0">
                <a:solidFill>
                  <a:srgbClr val="FF0000"/>
                </a:solidFill>
              </a:rPr>
              <a:t>?)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868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 generatie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Genereren </a:t>
            </a:r>
            <a:r>
              <a:rPr lang="nl-BE" dirty="0" err="1" smtClean="0"/>
              <a:t>adhv</a:t>
            </a:r>
            <a:r>
              <a:rPr lang="nl-BE" dirty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afkorting?) </a:t>
            </a:r>
            <a:r>
              <a:rPr lang="nl-BE" dirty="0" smtClean="0"/>
              <a:t>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Voordelen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duidelijk bepalen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Voorkomen spieken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conceptuele 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Examble</a:t>
            </a:r>
            <a:r>
              <a:rPr lang="nl-BE" dirty="0" err="1"/>
              <a:t>-</a:t>
            </a:r>
            <a:r>
              <a:rPr lang="nl-BE" dirty="0" err="1" smtClean="0"/>
              <a:t>based</a:t>
            </a:r>
            <a:r>
              <a:rPr lang="nl-BE" dirty="0" smtClean="0"/>
              <a:t> template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genereren </a:t>
            </a:r>
            <a:r>
              <a:rPr lang="nl-BE" dirty="0" err="1" smtClean="0"/>
              <a:t>dmv</a:t>
            </a:r>
            <a:r>
              <a:rPr lang="nl-BE" dirty="0">
                <a:solidFill>
                  <a:srgbClr val="FF0000"/>
                </a:solidFill>
              </a:rPr>
              <a:t> (&lt;- afkorting?)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nl-BE" dirty="0" smtClean="0"/>
              <a:t>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Belang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Voorbeeld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op basis van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2 principes conceptuele 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Reasoning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Vertalen) </a:t>
            </a:r>
            <a:r>
              <a:rPr lang="nl-BE" dirty="0" smtClean="0"/>
              <a:t>over voorbeelden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Controleren correctheid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Waarom incorrect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Waar en hoe fout verbeteren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Hint in verband met gemaakte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Iedereen 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2 principes feedback conceptuele problemen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Aanpassingsafstand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Tegenvoorbeeld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Toepassing: </a:t>
            </a:r>
            <a:br>
              <a:rPr lang="nl-BE" dirty="0" smtClean="0"/>
            </a:br>
            <a:r>
              <a:rPr lang="nl-BE" dirty="0" smtClean="0"/>
              <a:t>Voorbereiden examen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Automatisch generatie probleem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Verdergaand eigen deeloplossing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Helpen verbeteren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374</Words>
  <Application>Microsoft Office PowerPoint</Application>
  <PresentationFormat>Widescreen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Probleem generatie</vt:lpstr>
      <vt:lpstr>Oplossing generatie</vt:lpstr>
      <vt:lpstr>Feedback generatie</vt:lpstr>
      <vt:lpstr>Toepassing:  Voorbereiden examen</vt:lpstr>
      <vt:lpstr>Overzicht:  Spreadsheet tabel transformaties</vt:lpstr>
      <vt:lpstr>Concept oplossing generatie</vt:lpstr>
      <vt:lpstr>PowerPoint Presentation</vt:lpstr>
      <vt:lpstr>PowerPoint Presentation</vt:lpstr>
      <vt:lpstr>Grammatica</vt:lpstr>
      <vt:lpstr>Domein kennis</vt:lpstr>
      <vt:lpstr>End-User Programming (&lt;- vertalen?)</vt:lpstr>
      <vt:lpstr>Ons doel</vt:lpstr>
      <vt:lpstr>Overzicht: Equation Discovery</vt:lpstr>
      <vt:lpstr>Definitie</vt:lpstr>
      <vt:lpstr>Inductive Language Bias</vt:lpstr>
      <vt:lpstr>PowerPoint Presentation</vt:lpstr>
      <vt:lpstr>PowerPoint Presentation</vt:lpstr>
      <vt:lpstr>PowerPoint Presentation</vt:lpstr>
      <vt:lpstr>PowerPoint Presentation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29</cp:revision>
  <dcterms:created xsi:type="dcterms:W3CDTF">2014-10-21T12:07:57Z</dcterms:created>
  <dcterms:modified xsi:type="dcterms:W3CDTF">2014-10-22T13:54:35Z</dcterms:modified>
</cp:coreProperties>
</file>