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710" r:id="rId2"/>
  </p:sldMasterIdLst>
  <p:notesMasterIdLst>
    <p:notesMasterId r:id="rId34"/>
  </p:notesMasterIdLst>
  <p:handoutMasterIdLst>
    <p:handoutMasterId r:id="rId35"/>
  </p:handoutMasterIdLst>
  <p:sldIdLst>
    <p:sldId id="256" r:id="rId3"/>
    <p:sldId id="257" r:id="rId4"/>
    <p:sldId id="258" r:id="rId5"/>
    <p:sldId id="270" r:id="rId6"/>
    <p:sldId id="282" r:id="rId7"/>
    <p:sldId id="269" r:id="rId8"/>
    <p:sldId id="262" r:id="rId9"/>
    <p:sldId id="260" r:id="rId10"/>
    <p:sldId id="261" r:id="rId11"/>
    <p:sldId id="263" r:id="rId12"/>
    <p:sldId id="268" r:id="rId13"/>
    <p:sldId id="264" r:id="rId14"/>
    <p:sldId id="266" r:id="rId15"/>
    <p:sldId id="277" r:id="rId16"/>
    <p:sldId id="289" r:id="rId17"/>
    <p:sldId id="279" r:id="rId18"/>
    <p:sldId id="267" r:id="rId19"/>
    <p:sldId id="280" r:id="rId20"/>
    <p:sldId id="281" r:id="rId21"/>
    <p:sldId id="286" r:id="rId22"/>
    <p:sldId id="285" r:id="rId23"/>
    <p:sldId id="287" r:id="rId24"/>
    <p:sldId id="271" r:id="rId25"/>
    <p:sldId id="276" r:id="rId26"/>
    <p:sldId id="272" r:id="rId27"/>
    <p:sldId id="283" r:id="rId28"/>
    <p:sldId id="288" r:id="rId29"/>
    <p:sldId id="273" r:id="rId30"/>
    <p:sldId id="275" r:id="rId31"/>
    <p:sldId id="274" r:id="rId32"/>
    <p:sldId id="284" r:id="rId3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D00"/>
    <a:srgbClr val="116E8A"/>
    <a:srgbClr val="1D8DB0"/>
    <a:srgbClr val="147694"/>
    <a:srgbClr val="177E9D"/>
    <a:srgbClr val="00407A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1" autoAdjust="0"/>
    <p:restoredTop sz="94907" autoAdjust="0"/>
  </p:normalViewPr>
  <p:slideViewPr>
    <p:cSldViewPr snapToObjects="1" showGuides="1">
      <p:cViewPr>
        <p:scale>
          <a:sx n="112" d="100"/>
          <a:sy n="112" d="100"/>
        </p:scale>
        <p:origin x="-1016" y="-80"/>
      </p:cViewPr>
      <p:guideLst>
        <p:guide orient="horz" pos="3294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73" d="100"/>
          <a:sy n="73" d="100"/>
        </p:scale>
        <p:origin x="-2028" y="-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4"/>
    </mc:Choice>
    <mc:Fallback>
      <c:style val="1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Het </a:t>
            </a:r>
            <a:r>
              <a:rPr lang="en-US" dirty="0" err="1" smtClean="0"/>
              <a:t>aantal</a:t>
            </a:r>
            <a:r>
              <a:rPr lang="en-US" dirty="0" smtClean="0"/>
              <a:t> </a:t>
            </a:r>
            <a:r>
              <a:rPr lang="en-US" dirty="0" err="1" smtClean="0"/>
              <a:t>knopen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pruning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After Pruning</c:v>
                </c:pt>
              </c:strCache>
            </c:strRef>
          </c:tx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100.0</c:v>
                </c:pt>
                <c:pt idx="1">
                  <c:v>100.0</c:v>
                </c:pt>
                <c:pt idx="2">
                  <c:v>93.75</c:v>
                </c:pt>
                <c:pt idx="3">
                  <c:v>81.25</c:v>
                </c:pt>
                <c:pt idx="4">
                  <c:v>72.66</c:v>
                </c:pt>
                <c:pt idx="5">
                  <c:v>68.26</c:v>
                </c:pt>
                <c:pt idx="6">
                  <c:v>66.33</c:v>
                </c:pt>
                <c:pt idx="7">
                  <c:v>65.56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4441688"/>
        <c:axId val="2114435336"/>
      </c:barChart>
      <c:catAx>
        <c:axId val="21144416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err="1" smtClean="0"/>
                  <a:t>Diepte</a:t>
                </a:r>
                <a:r>
                  <a:rPr lang="en-US" baseline="0" dirty="0" smtClean="0"/>
                  <a:t> van de boom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4435336"/>
        <c:crosses val="autoZero"/>
        <c:auto val="1"/>
        <c:lblAlgn val="ctr"/>
        <c:lblOffset val="100"/>
        <c:noMultiLvlLbl val="0"/>
      </c:catAx>
      <c:valAx>
        <c:axId val="2114435336"/>
        <c:scaling>
          <c:orientation val="minMax"/>
          <c:max val="1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Aantal knopen (%)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44416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4"/>
    </mc:Choice>
    <mc:Fallback>
      <c:style val="1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Vergelijking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randomgeneratoren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Solutions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realRandom</c:v>
                </c:pt>
                <c:pt idx="1">
                  <c:v>easyRandom</c:v>
                </c:pt>
                <c:pt idx="2">
                  <c:v>complexRandom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8.0</c:v>
                </c:pt>
                <c:pt idx="1">
                  <c:v>97.0</c:v>
                </c:pt>
                <c:pt idx="2">
                  <c:v>93.0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6433224"/>
        <c:axId val="2096430264"/>
      </c:barChart>
      <c:catAx>
        <c:axId val="20964332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96430264"/>
        <c:crosses val="autoZero"/>
        <c:auto val="1"/>
        <c:lblAlgn val="ctr"/>
        <c:lblOffset val="100"/>
        <c:noMultiLvlLbl val="0"/>
      </c:catAx>
      <c:valAx>
        <c:axId val="2096430264"/>
        <c:scaling>
          <c:orientation val="minMax"/>
          <c:max val="1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aseline="0" dirty="0" err="1" smtClean="0"/>
                  <a:t>Oplossingsgraad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(%)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6433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()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Time 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(1,2,3)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Time 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694.0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(1,2,3,5,7)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Time 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820.0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(1,2,3,4,5)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Time 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756.0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1811192"/>
        <c:axId val="2121813096"/>
      </c:barChart>
      <c:catAx>
        <c:axId val="2121811192"/>
        <c:scaling>
          <c:orientation val="minMax"/>
        </c:scaling>
        <c:delete val="1"/>
        <c:axPos val="b"/>
        <c:majorTickMark val="out"/>
        <c:minorTickMark val="none"/>
        <c:tickLblPos val="nextTo"/>
        <c:crossAx val="2121813096"/>
        <c:crosses val="autoZero"/>
        <c:auto val="1"/>
        <c:lblAlgn val="ctr"/>
        <c:lblOffset val="100"/>
        <c:noMultiLvlLbl val="0"/>
      </c:catAx>
      <c:valAx>
        <c:axId val="21218130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err="1" smtClean="0"/>
                  <a:t>Tijd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ms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18111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()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0.54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(1,2,3)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0.78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(1,2,3,5,7)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0.97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(1,2,3,4,5)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0.85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8227592"/>
        <c:axId val="2120549496"/>
      </c:barChart>
      <c:catAx>
        <c:axId val="2118227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20549496"/>
        <c:crosses val="autoZero"/>
        <c:auto val="1"/>
        <c:lblAlgn val="ctr"/>
        <c:lblOffset val="100"/>
        <c:noMultiLvlLbl val="0"/>
      </c:catAx>
      <c:valAx>
        <c:axId val="2120549496"/>
        <c:scaling>
          <c:orientation val="minMax"/>
          <c:max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err="1" smtClean="0"/>
                  <a:t>Gevonden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oplossingen</a:t>
                </a:r>
                <a:r>
                  <a:rPr lang="en-US" dirty="0" smtClean="0"/>
                  <a:t> (%)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0761904761904762"/>
              <c:y val="0.1615431941974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182275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Brute Force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Diepte 1</c:v>
                </c:pt>
                <c:pt idx="1">
                  <c:v>Diepte 2</c:v>
                </c:pt>
                <c:pt idx="2">
                  <c:v>Diepte 3</c:v>
                </c:pt>
                <c:pt idx="3">
                  <c:v>Diepte 4</c:v>
                </c:pt>
                <c:pt idx="4">
                  <c:v>Diepte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4.0</c:v>
                </c:pt>
                <c:pt idx="1">
                  <c:v>4.0</c:v>
                </c:pt>
                <c:pt idx="2">
                  <c:v>124.0</c:v>
                </c:pt>
                <c:pt idx="3">
                  <c:v>3116.0</c:v>
                </c:pt>
                <c:pt idx="4">
                  <c:v>1.0E6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Optimalisatie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Diepte 1</c:v>
                </c:pt>
                <c:pt idx="1">
                  <c:v>Diepte 2</c:v>
                </c:pt>
                <c:pt idx="2">
                  <c:v>Diepte 3</c:v>
                </c:pt>
                <c:pt idx="3">
                  <c:v>Diepte 4</c:v>
                </c:pt>
                <c:pt idx="4">
                  <c:v>Diepte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6.0</c:v>
                </c:pt>
                <c:pt idx="1">
                  <c:v>7.0</c:v>
                </c:pt>
                <c:pt idx="2">
                  <c:v>119.0</c:v>
                </c:pt>
                <c:pt idx="3">
                  <c:v>1056.0</c:v>
                </c:pt>
                <c:pt idx="4">
                  <c:v>50959.0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1663384"/>
        <c:axId val="2119373816"/>
      </c:lineChart>
      <c:catAx>
        <c:axId val="21216633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19373816"/>
        <c:crosses val="autoZero"/>
        <c:auto val="1"/>
        <c:lblAlgn val="ctr"/>
        <c:lblOffset val="100"/>
        <c:noMultiLvlLbl val="0"/>
      </c:catAx>
      <c:valAx>
        <c:axId val="2119373816"/>
        <c:scaling>
          <c:logBase val="10.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err="1" smtClean="0"/>
                  <a:t>Tijd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ms</a:t>
                </a:r>
                <a:r>
                  <a:rPr lang="en-US" dirty="0" smtClean="0"/>
                  <a:t>)  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16633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6EFF4E-FD32-D04F-B144-9BDCFBE2895C}" type="doc">
      <dgm:prSet loTypeId="urn:microsoft.com/office/officeart/2005/8/layout/matrix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BEC5E6-A24F-1D46-B698-1C9CA25EFE58}">
      <dgm:prSet phldrT="[Text]"/>
      <dgm:spPr/>
      <dgm:t>
        <a:bodyPr/>
        <a:lstStyle/>
        <a:p>
          <a:endParaRPr lang="en-US"/>
        </a:p>
      </dgm:t>
    </dgm:pt>
    <dgm:pt modelId="{5D6C91A8-EC4E-6D47-ABF6-CD9810BBD0D2}" type="parTrans" cxnId="{7820B543-90FB-644F-9EEE-9AFDD1154B40}">
      <dgm:prSet/>
      <dgm:spPr/>
      <dgm:t>
        <a:bodyPr/>
        <a:lstStyle/>
        <a:p>
          <a:endParaRPr lang="en-US"/>
        </a:p>
      </dgm:t>
    </dgm:pt>
    <dgm:pt modelId="{35917805-E591-C748-A62F-2CEAD06EA408}" type="sibTrans" cxnId="{7820B543-90FB-644F-9EEE-9AFDD1154B40}">
      <dgm:prSet/>
      <dgm:spPr/>
      <dgm:t>
        <a:bodyPr/>
        <a:lstStyle/>
        <a:p>
          <a:endParaRPr lang="en-US"/>
        </a:p>
      </dgm:t>
    </dgm:pt>
    <dgm:pt modelId="{5DB04D1C-2BBE-DE46-A720-627829D235DF}">
      <dgm:prSet phldrT="[Text]"/>
      <dgm:spPr/>
      <dgm:t>
        <a:bodyPr/>
        <a:lstStyle/>
        <a:p>
          <a:r>
            <a:rPr lang="en-US" dirty="0" smtClean="0"/>
            <a:t>Correctheid</a:t>
          </a:r>
          <a:endParaRPr lang="en-US" dirty="0"/>
        </a:p>
      </dgm:t>
    </dgm:pt>
    <dgm:pt modelId="{D63B15F3-E1DB-1C40-B0FE-709E9F4AF089}" type="sibTrans" cxnId="{C84109C5-8147-CE46-ADE7-91BB3DB667C9}">
      <dgm:prSet/>
      <dgm:spPr/>
      <dgm:t>
        <a:bodyPr/>
        <a:lstStyle/>
        <a:p>
          <a:endParaRPr lang="en-US"/>
        </a:p>
      </dgm:t>
    </dgm:pt>
    <dgm:pt modelId="{6D9CB726-0F74-8C49-A68C-17C5A1A9472B}" type="parTrans" cxnId="{C84109C5-8147-CE46-ADE7-91BB3DB667C9}">
      <dgm:prSet/>
      <dgm:spPr/>
      <dgm:t>
        <a:bodyPr/>
        <a:lstStyle/>
        <a:p>
          <a:endParaRPr lang="en-US"/>
        </a:p>
      </dgm:t>
    </dgm:pt>
    <dgm:pt modelId="{E6333DBF-978C-FC40-B03F-FA4E17F8E2C6}">
      <dgm:prSet phldrT="[Text]"/>
      <dgm:spPr/>
      <dgm:t>
        <a:bodyPr/>
        <a:lstStyle/>
        <a:p>
          <a:r>
            <a:rPr lang="en-US" dirty="0" smtClean="0"/>
            <a:t>Snelheid</a:t>
          </a:r>
          <a:endParaRPr lang="en-US" dirty="0"/>
        </a:p>
      </dgm:t>
    </dgm:pt>
    <dgm:pt modelId="{43D1A966-5234-0041-94F6-2636A025819D}" type="parTrans" cxnId="{582B8E05-03CD-4F49-A4AD-0DAA94A7FF04}">
      <dgm:prSet/>
      <dgm:spPr/>
      <dgm:t>
        <a:bodyPr/>
        <a:lstStyle/>
        <a:p>
          <a:endParaRPr lang="en-US"/>
        </a:p>
      </dgm:t>
    </dgm:pt>
    <dgm:pt modelId="{E8EF61D9-5B3D-6346-BF45-ECC9B51E1A18}" type="sibTrans" cxnId="{582B8E05-03CD-4F49-A4AD-0DAA94A7FF04}">
      <dgm:prSet/>
      <dgm:spPr/>
      <dgm:t>
        <a:bodyPr/>
        <a:lstStyle/>
        <a:p>
          <a:endParaRPr lang="en-US"/>
        </a:p>
      </dgm:t>
    </dgm:pt>
    <dgm:pt modelId="{ECC118F2-C106-8C45-8D99-C18F317D98E1}">
      <dgm:prSet phldrT="[Text]"/>
      <dgm:spPr/>
      <dgm:t>
        <a:bodyPr/>
        <a:lstStyle/>
        <a:p>
          <a:r>
            <a:rPr lang="en-US" dirty="0" smtClean="0"/>
            <a:t>Uitbreidbaarheid</a:t>
          </a:r>
          <a:endParaRPr lang="en-US" dirty="0"/>
        </a:p>
      </dgm:t>
    </dgm:pt>
    <dgm:pt modelId="{C5801798-1BF1-5A49-B457-B310BD5FC2FC}" type="parTrans" cxnId="{3785FAAC-7F08-6141-A26B-2448153F9C02}">
      <dgm:prSet/>
      <dgm:spPr/>
      <dgm:t>
        <a:bodyPr/>
        <a:lstStyle/>
        <a:p>
          <a:endParaRPr lang="en-US"/>
        </a:p>
      </dgm:t>
    </dgm:pt>
    <dgm:pt modelId="{402E0F4F-FD91-554A-B102-A625FF215A1B}" type="sibTrans" cxnId="{3785FAAC-7F08-6141-A26B-2448153F9C02}">
      <dgm:prSet/>
      <dgm:spPr/>
      <dgm:t>
        <a:bodyPr/>
        <a:lstStyle/>
        <a:p>
          <a:endParaRPr lang="en-US"/>
        </a:p>
      </dgm:t>
    </dgm:pt>
    <dgm:pt modelId="{40E33F3A-2E79-4D4D-81A4-E3ED1345B996}">
      <dgm:prSet phldrT="[Text]"/>
      <dgm:spPr/>
      <dgm:t>
        <a:bodyPr/>
        <a:lstStyle/>
        <a:p>
          <a:r>
            <a:rPr lang="en-US" dirty="0" err="1" smtClean="0"/>
            <a:t>Gebruiks-</a:t>
          </a:r>
          <a:r>
            <a:rPr lang="en-US" dirty="0" err="1" smtClean="0"/>
            <a:t>vriendelijkheid</a:t>
          </a:r>
          <a:endParaRPr lang="en-US" dirty="0"/>
        </a:p>
      </dgm:t>
    </dgm:pt>
    <dgm:pt modelId="{F2AD1743-7220-0349-BA32-587B17F13A59}" type="parTrans" cxnId="{68F6E5A1-B139-B149-BDD7-475BD02F8E60}">
      <dgm:prSet/>
      <dgm:spPr/>
      <dgm:t>
        <a:bodyPr/>
        <a:lstStyle/>
        <a:p>
          <a:endParaRPr lang="en-US"/>
        </a:p>
      </dgm:t>
    </dgm:pt>
    <dgm:pt modelId="{13820D15-6AFD-A945-B6BA-027610C76114}" type="sibTrans" cxnId="{68F6E5A1-B139-B149-BDD7-475BD02F8E60}">
      <dgm:prSet/>
      <dgm:spPr/>
      <dgm:t>
        <a:bodyPr/>
        <a:lstStyle/>
        <a:p>
          <a:endParaRPr lang="en-US"/>
        </a:p>
      </dgm:t>
    </dgm:pt>
    <dgm:pt modelId="{3AA7EB84-FE66-7D49-8A07-07AFFDFBBF65}" type="pres">
      <dgm:prSet presAssocID="{3C6EFF4E-FD32-D04F-B144-9BDCFBE2895C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A53276-9D3E-EA46-9422-098F1513B535}" type="pres">
      <dgm:prSet presAssocID="{3C6EFF4E-FD32-D04F-B144-9BDCFBE2895C}" presName="diamond" presStyleLbl="bgShp" presStyleIdx="0" presStyleCnt="1" custScaleX="132941"/>
      <dgm:spPr/>
    </dgm:pt>
    <dgm:pt modelId="{9A113BE4-233E-6C42-8E46-82B7C7925864}" type="pres">
      <dgm:prSet presAssocID="{3C6EFF4E-FD32-D04F-B144-9BDCFBE2895C}" presName="quad1" presStyleLbl="node1" presStyleIdx="0" presStyleCnt="4" custScaleX="149787" custLinFactNeighborX="-24695" custLinFactNeighborY="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4A485-F2F6-254A-8852-F925B0BD37BB}" type="pres">
      <dgm:prSet presAssocID="{3C6EFF4E-FD32-D04F-B144-9BDCFBE2895C}" presName="quad2" presStyleLbl="node1" presStyleIdx="1" presStyleCnt="4" custScaleX="149787" custLinFactNeighborX="25739" custLinFactNeighborY="1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10B818-4175-464B-AE3C-BF936A845BC7}" type="pres">
      <dgm:prSet presAssocID="{3C6EFF4E-FD32-D04F-B144-9BDCFBE2895C}" presName="quad3" presStyleLbl="node1" presStyleIdx="2" presStyleCnt="4" custScaleX="149787" custLinFactNeighborX="-25018" custLinFactNeighborY="8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E1EC5-025A-1A4F-949B-AC30BD904780}" type="pres">
      <dgm:prSet presAssocID="{3C6EFF4E-FD32-D04F-B144-9BDCFBE2895C}" presName="quad4" presStyleLbl="node1" presStyleIdx="3" presStyleCnt="4" custScaleX="149787" custLinFactNeighborX="26063" custLinFactNeighborY="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4109C5-8147-CE46-ADE7-91BB3DB667C9}" srcId="{3C6EFF4E-FD32-D04F-B144-9BDCFBE2895C}" destId="{5DB04D1C-2BBE-DE46-A720-627829D235DF}" srcOrd="0" destOrd="0" parTransId="{6D9CB726-0F74-8C49-A68C-17C5A1A9472B}" sibTransId="{D63B15F3-E1DB-1C40-B0FE-709E9F4AF089}"/>
    <dgm:cxn modelId="{0D05CA19-3125-8648-BC80-FD2ECF88ED34}" type="presOf" srcId="{40E33F3A-2E79-4D4D-81A4-E3ED1345B996}" destId="{C210B818-4175-464B-AE3C-BF936A845BC7}" srcOrd="0" destOrd="0" presId="urn:microsoft.com/office/officeart/2005/8/layout/matrix3"/>
    <dgm:cxn modelId="{0411C20C-9695-F14F-823F-0A11573769CF}" type="presOf" srcId="{ECC118F2-C106-8C45-8D99-C18F317D98E1}" destId="{388E1EC5-025A-1A4F-949B-AC30BD904780}" srcOrd="0" destOrd="0" presId="urn:microsoft.com/office/officeart/2005/8/layout/matrix3"/>
    <dgm:cxn modelId="{3785FAAC-7F08-6141-A26B-2448153F9C02}" srcId="{3C6EFF4E-FD32-D04F-B144-9BDCFBE2895C}" destId="{ECC118F2-C106-8C45-8D99-C18F317D98E1}" srcOrd="3" destOrd="0" parTransId="{C5801798-1BF1-5A49-B457-B310BD5FC2FC}" sibTransId="{402E0F4F-FD91-554A-B102-A625FF215A1B}"/>
    <dgm:cxn modelId="{7820B543-90FB-644F-9EEE-9AFDD1154B40}" srcId="{3C6EFF4E-FD32-D04F-B144-9BDCFBE2895C}" destId="{C3BEC5E6-A24F-1D46-B698-1C9CA25EFE58}" srcOrd="4" destOrd="0" parTransId="{5D6C91A8-EC4E-6D47-ABF6-CD9810BBD0D2}" sibTransId="{35917805-E591-C748-A62F-2CEAD06EA408}"/>
    <dgm:cxn modelId="{582B8E05-03CD-4F49-A4AD-0DAA94A7FF04}" srcId="{3C6EFF4E-FD32-D04F-B144-9BDCFBE2895C}" destId="{E6333DBF-978C-FC40-B03F-FA4E17F8E2C6}" srcOrd="1" destOrd="0" parTransId="{43D1A966-5234-0041-94F6-2636A025819D}" sibTransId="{E8EF61D9-5B3D-6346-BF45-ECC9B51E1A18}"/>
    <dgm:cxn modelId="{6C2EF654-62A2-3846-80AD-FB4096805DC1}" type="presOf" srcId="{5DB04D1C-2BBE-DE46-A720-627829D235DF}" destId="{9A113BE4-233E-6C42-8E46-82B7C7925864}" srcOrd="0" destOrd="0" presId="urn:microsoft.com/office/officeart/2005/8/layout/matrix3"/>
    <dgm:cxn modelId="{68F6E5A1-B139-B149-BDD7-475BD02F8E60}" srcId="{3C6EFF4E-FD32-D04F-B144-9BDCFBE2895C}" destId="{40E33F3A-2E79-4D4D-81A4-E3ED1345B996}" srcOrd="2" destOrd="0" parTransId="{F2AD1743-7220-0349-BA32-587B17F13A59}" sibTransId="{13820D15-6AFD-A945-B6BA-027610C76114}"/>
    <dgm:cxn modelId="{2C2FA239-C0CB-D74D-A988-291FD4ADE97D}" type="presOf" srcId="{E6333DBF-978C-FC40-B03F-FA4E17F8E2C6}" destId="{E264A485-F2F6-254A-8852-F925B0BD37BB}" srcOrd="0" destOrd="0" presId="urn:microsoft.com/office/officeart/2005/8/layout/matrix3"/>
    <dgm:cxn modelId="{326E61B8-6686-EE42-B490-4865D215E427}" type="presOf" srcId="{3C6EFF4E-FD32-D04F-B144-9BDCFBE2895C}" destId="{3AA7EB84-FE66-7D49-8A07-07AFFDFBBF65}" srcOrd="0" destOrd="0" presId="urn:microsoft.com/office/officeart/2005/8/layout/matrix3"/>
    <dgm:cxn modelId="{C25F5C49-27F3-7F41-8689-50F1066E6351}" type="presParOf" srcId="{3AA7EB84-FE66-7D49-8A07-07AFFDFBBF65}" destId="{B6A53276-9D3E-EA46-9422-098F1513B535}" srcOrd="0" destOrd="0" presId="urn:microsoft.com/office/officeart/2005/8/layout/matrix3"/>
    <dgm:cxn modelId="{8F4478E5-78B4-9141-9572-BE2CFA22E929}" type="presParOf" srcId="{3AA7EB84-FE66-7D49-8A07-07AFFDFBBF65}" destId="{9A113BE4-233E-6C42-8E46-82B7C7925864}" srcOrd="1" destOrd="0" presId="urn:microsoft.com/office/officeart/2005/8/layout/matrix3"/>
    <dgm:cxn modelId="{A700DE1A-F3F5-884E-9650-0FAD22162516}" type="presParOf" srcId="{3AA7EB84-FE66-7D49-8A07-07AFFDFBBF65}" destId="{E264A485-F2F6-254A-8852-F925B0BD37BB}" srcOrd="2" destOrd="0" presId="urn:microsoft.com/office/officeart/2005/8/layout/matrix3"/>
    <dgm:cxn modelId="{8EF871D0-EC98-B344-9C56-C979C968521C}" type="presParOf" srcId="{3AA7EB84-FE66-7D49-8A07-07AFFDFBBF65}" destId="{C210B818-4175-464B-AE3C-BF936A845BC7}" srcOrd="3" destOrd="0" presId="urn:microsoft.com/office/officeart/2005/8/layout/matrix3"/>
    <dgm:cxn modelId="{F8299D79-5450-F344-B1B3-C471645FF0C8}" type="presParOf" srcId="{3AA7EB84-FE66-7D49-8A07-07AFFDFBBF65}" destId="{388E1EC5-025A-1A4F-949B-AC30BD90478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5621F5-D3D0-8A4B-BBB3-18DDFC4961F6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9662E6-715B-0144-95FD-90FCC8806276}">
      <dgm:prSet phldrT="[Text]" custT="1"/>
      <dgm:spPr/>
      <dgm:t>
        <a:bodyPr/>
        <a:lstStyle/>
        <a:p>
          <a:r>
            <a:rPr lang="en-US" sz="1800" dirty="0" err="1" smtClean="0"/>
            <a:t>Bepalen</a:t>
          </a:r>
          <a:r>
            <a:rPr lang="en-US" sz="1800" dirty="0" smtClean="0"/>
            <a:t> </a:t>
          </a:r>
          <a:r>
            <a:rPr lang="en-US" sz="1800" dirty="0" err="1" smtClean="0"/>
            <a:t>productie</a:t>
          </a:r>
          <a:r>
            <a:rPr lang="en-US" sz="1800" dirty="0" smtClean="0"/>
            <a:t>-regels</a:t>
          </a:r>
          <a:endParaRPr lang="en-US" sz="1800" dirty="0"/>
        </a:p>
      </dgm:t>
    </dgm:pt>
    <dgm:pt modelId="{9BB52A8C-F01E-5641-A3B8-A7FFD958FDCD}" type="parTrans" cxnId="{6CEA2885-2FF7-A84D-92EE-96FB720359EE}">
      <dgm:prSet/>
      <dgm:spPr/>
      <dgm:t>
        <a:bodyPr/>
        <a:lstStyle/>
        <a:p>
          <a:endParaRPr lang="en-US"/>
        </a:p>
      </dgm:t>
    </dgm:pt>
    <dgm:pt modelId="{5286684A-2838-DA4B-9F9B-3BF50DFB6A52}" type="sibTrans" cxnId="{6CEA2885-2FF7-A84D-92EE-96FB720359EE}">
      <dgm:prSet/>
      <dgm:spPr/>
      <dgm:t>
        <a:bodyPr/>
        <a:lstStyle/>
        <a:p>
          <a:endParaRPr lang="en-US"/>
        </a:p>
      </dgm:t>
    </dgm:pt>
    <dgm:pt modelId="{126EF0F9-53C0-FF42-B00B-34F77F6C97D9}">
      <dgm:prSet phldrT="[Text]" custT="1"/>
      <dgm:spPr/>
      <dgm:t>
        <a:bodyPr/>
        <a:lstStyle/>
        <a:p>
          <a:r>
            <a:rPr lang="en-US" sz="1800" dirty="0" err="1" smtClean="0"/>
            <a:t>Uitbreiden</a:t>
          </a:r>
          <a:r>
            <a:rPr lang="en-US" sz="1800" dirty="0" smtClean="0"/>
            <a:t> en </a:t>
          </a:r>
          <a:r>
            <a:rPr lang="en-US" sz="1800" dirty="0" err="1" smtClean="0"/>
            <a:t>prunen</a:t>
          </a:r>
          <a:r>
            <a:rPr lang="en-US" sz="1800" dirty="0" smtClean="0"/>
            <a:t> van de boom</a:t>
          </a:r>
          <a:endParaRPr lang="en-US" sz="1800" dirty="0"/>
        </a:p>
      </dgm:t>
    </dgm:pt>
    <dgm:pt modelId="{38E9F39C-9A4F-684F-8A95-DC998CD8A20F}" type="parTrans" cxnId="{DDBD3998-EBA1-AA40-8BB0-586C1C4C0A6C}">
      <dgm:prSet/>
      <dgm:spPr/>
      <dgm:t>
        <a:bodyPr/>
        <a:lstStyle/>
        <a:p>
          <a:endParaRPr lang="en-US"/>
        </a:p>
      </dgm:t>
    </dgm:pt>
    <dgm:pt modelId="{26F828FE-D536-244E-846D-1ADFAD46BB6B}" type="sibTrans" cxnId="{DDBD3998-EBA1-AA40-8BB0-586C1C4C0A6C}">
      <dgm:prSet/>
      <dgm:spPr/>
      <dgm:t>
        <a:bodyPr/>
        <a:lstStyle/>
        <a:p>
          <a:endParaRPr lang="en-US"/>
        </a:p>
      </dgm:t>
    </dgm:pt>
    <dgm:pt modelId="{57CB1F47-846C-2F44-9148-892B165E654D}">
      <dgm:prSet phldrT="[Text]" custT="1"/>
      <dgm:spPr/>
      <dgm:t>
        <a:bodyPr/>
        <a:lstStyle/>
        <a:p>
          <a:r>
            <a:rPr lang="en-US" sz="1800" dirty="0" smtClean="0"/>
            <a:t>Uitwerken van </a:t>
          </a:r>
          <a:r>
            <a:rPr lang="en-US" sz="1800" dirty="0" err="1" smtClean="0"/>
            <a:t>knoop-punten</a:t>
          </a:r>
          <a:endParaRPr lang="en-US" sz="1800" dirty="0"/>
        </a:p>
      </dgm:t>
    </dgm:pt>
    <dgm:pt modelId="{48FFE526-360A-654D-BA4C-CDE1B493CB32}" type="parTrans" cxnId="{59D9CAB5-B41A-7D47-8C57-B48C7D20DB6F}">
      <dgm:prSet/>
      <dgm:spPr/>
      <dgm:t>
        <a:bodyPr/>
        <a:lstStyle/>
        <a:p>
          <a:endParaRPr lang="en-US"/>
        </a:p>
      </dgm:t>
    </dgm:pt>
    <dgm:pt modelId="{02D22CBC-E1F6-1343-88C7-B4CC1055E5F2}" type="sibTrans" cxnId="{59D9CAB5-B41A-7D47-8C57-B48C7D20DB6F}">
      <dgm:prSet/>
      <dgm:spPr/>
      <dgm:t>
        <a:bodyPr/>
        <a:lstStyle/>
        <a:p>
          <a:endParaRPr lang="en-US"/>
        </a:p>
      </dgm:t>
    </dgm:pt>
    <dgm:pt modelId="{266B314D-A514-084C-8BD0-F6306A2549E9}">
      <dgm:prSet phldrT="[Text]" custT="1"/>
      <dgm:spPr/>
      <dgm:t>
        <a:bodyPr/>
        <a:lstStyle/>
        <a:p>
          <a:r>
            <a:rPr lang="en-US" sz="1800" dirty="0" err="1" smtClean="0"/>
            <a:t>Controle</a:t>
          </a:r>
          <a:r>
            <a:rPr lang="en-US" sz="1800" dirty="0" smtClean="0"/>
            <a:t> </a:t>
          </a:r>
          <a:r>
            <a:rPr lang="en-US" sz="1800" dirty="0" smtClean="0"/>
            <a:t>met </a:t>
          </a:r>
          <a:r>
            <a:rPr lang="en-US" sz="1800" dirty="0" err="1" smtClean="0"/>
            <a:t>behulp</a:t>
          </a:r>
          <a:r>
            <a:rPr lang="en-US" sz="1800" dirty="0" smtClean="0"/>
            <a:t> van </a:t>
          </a:r>
          <a:r>
            <a:rPr lang="en-US" sz="1800" dirty="0" err="1" smtClean="0"/>
            <a:t>overige</a:t>
          </a:r>
          <a:r>
            <a:rPr lang="en-US" sz="1800" dirty="0" smtClean="0"/>
            <a:t> </a:t>
          </a:r>
          <a:r>
            <a:rPr lang="en-US" sz="1800" dirty="0" smtClean="0"/>
            <a:t>vb’en</a:t>
          </a:r>
          <a:endParaRPr lang="en-US" sz="1800" dirty="0"/>
        </a:p>
      </dgm:t>
    </dgm:pt>
    <dgm:pt modelId="{E650DC2A-9B02-FD41-ACF5-9E881D152F3B}" type="parTrans" cxnId="{9FC6488D-113C-2341-BFE2-CD60DA74B1BD}">
      <dgm:prSet/>
      <dgm:spPr/>
      <dgm:t>
        <a:bodyPr/>
        <a:lstStyle/>
        <a:p>
          <a:endParaRPr lang="en-US"/>
        </a:p>
      </dgm:t>
    </dgm:pt>
    <dgm:pt modelId="{29B9791F-4F62-2B49-95E2-B060CDB9E23B}" type="sibTrans" cxnId="{9FC6488D-113C-2341-BFE2-CD60DA74B1BD}">
      <dgm:prSet/>
      <dgm:spPr/>
      <dgm:t>
        <a:bodyPr/>
        <a:lstStyle/>
        <a:p>
          <a:endParaRPr lang="en-US"/>
        </a:p>
      </dgm:t>
    </dgm:pt>
    <dgm:pt modelId="{E299359A-8E52-B94C-AC1A-C43DAD185B70}">
      <dgm:prSet phldrT="[Text]" custT="1"/>
      <dgm:spPr/>
      <dgm:t>
        <a:bodyPr/>
        <a:lstStyle/>
        <a:p>
          <a:r>
            <a:rPr lang="en-US" sz="1800" dirty="0" smtClean="0"/>
            <a:t>Resultaat</a:t>
          </a:r>
          <a:endParaRPr lang="en-US" sz="1800" dirty="0"/>
        </a:p>
      </dgm:t>
    </dgm:pt>
    <dgm:pt modelId="{CA1ACE5E-2C15-0647-9AE6-AC1879D922B7}" type="parTrans" cxnId="{55BA9C01-8A2A-A447-A178-DCCCBF0E4222}">
      <dgm:prSet/>
      <dgm:spPr/>
      <dgm:t>
        <a:bodyPr/>
        <a:lstStyle/>
        <a:p>
          <a:endParaRPr lang="en-US"/>
        </a:p>
      </dgm:t>
    </dgm:pt>
    <dgm:pt modelId="{054A276C-45A8-784A-857C-5D7853540210}" type="sibTrans" cxnId="{55BA9C01-8A2A-A447-A178-DCCCBF0E4222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044DDA8A-06B8-924E-86DF-59C2A3D59365}">
      <dgm:prSet phldrT="[Text]" custT="1"/>
      <dgm:spPr/>
      <dgm:t>
        <a:bodyPr/>
        <a:lstStyle/>
        <a:p>
          <a:r>
            <a:rPr lang="en-US" sz="1800" dirty="0" err="1" smtClean="0"/>
            <a:t>Toevoegen</a:t>
          </a:r>
          <a:r>
            <a:rPr lang="en-US" sz="1800" dirty="0" smtClean="0"/>
            <a:t> van </a:t>
          </a:r>
          <a:r>
            <a:rPr lang="en-US" sz="1800" dirty="0" err="1" smtClean="0"/>
            <a:t>vb’en</a:t>
          </a:r>
          <a:endParaRPr lang="en-US" sz="1800" dirty="0"/>
        </a:p>
      </dgm:t>
    </dgm:pt>
    <dgm:pt modelId="{61D2BACB-E4E1-A64E-ADEA-2D563B4903B1}" type="parTrans" cxnId="{AF1811B6-7CF7-6E42-850B-B391963F719C}">
      <dgm:prSet/>
      <dgm:spPr/>
      <dgm:t>
        <a:bodyPr/>
        <a:lstStyle/>
        <a:p>
          <a:endParaRPr lang="en-US"/>
        </a:p>
      </dgm:t>
    </dgm:pt>
    <dgm:pt modelId="{D8EC2DEF-DCAC-4E4D-8A91-E2A62023778B}" type="sibTrans" cxnId="{AF1811B6-7CF7-6E42-850B-B391963F719C}">
      <dgm:prSet/>
      <dgm:spPr/>
      <dgm:t>
        <a:bodyPr/>
        <a:lstStyle/>
        <a:p>
          <a:endParaRPr lang="en-US"/>
        </a:p>
      </dgm:t>
    </dgm:pt>
    <dgm:pt modelId="{D7D5B62E-F064-DB4F-B9F2-605286392C54}" type="pres">
      <dgm:prSet presAssocID="{EE5621F5-D3D0-8A4B-BBB3-18DDFC4961F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D58019-30CF-9A42-AAFB-820ADA78567B}" type="pres">
      <dgm:prSet presAssocID="{969662E6-715B-0144-95FD-90FCC8806276}" presName="node" presStyleLbl="node1" presStyleIdx="0" presStyleCnt="6" custScaleX="154049" custScaleY="154049" custRadScaleRad="165195" custRadScaleInc="-2114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B67E09-D17F-5842-830B-20D9D1673B12}" type="pres">
      <dgm:prSet presAssocID="{5286684A-2838-DA4B-9F9B-3BF50DFB6A52}" presName="sibTrans" presStyleLbl="sibTrans2D1" presStyleIdx="0" presStyleCnt="6"/>
      <dgm:spPr/>
      <dgm:t>
        <a:bodyPr/>
        <a:lstStyle/>
        <a:p>
          <a:endParaRPr lang="en-US"/>
        </a:p>
      </dgm:t>
    </dgm:pt>
    <dgm:pt modelId="{115BCBE6-E50D-0B43-A6D1-8CD009FA823D}" type="pres">
      <dgm:prSet presAssocID="{5286684A-2838-DA4B-9F9B-3BF50DFB6A52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FBADAD8C-346F-1946-9AFC-21B444AF4E17}" type="pres">
      <dgm:prSet presAssocID="{044DDA8A-06B8-924E-86DF-59C2A3D59365}" presName="node" presStyleLbl="node1" presStyleIdx="1" presStyleCnt="6" custScaleX="154049" custScaleY="154049" custRadScaleRad="73993" custRadScaleInc="-1894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7157DE-7093-CD46-B53A-D62209D97B40}" type="pres">
      <dgm:prSet presAssocID="{D8EC2DEF-DCAC-4E4D-8A91-E2A62023778B}" presName="sibTrans" presStyleLbl="sibTrans2D1" presStyleIdx="1" presStyleCnt="6"/>
      <dgm:spPr/>
      <dgm:t>
        <a:bodyPr/>
        <a:lstStyle/>
        <a:p>
          <a:endParaRPr lang="en-US"/>
        </a:p>
      </dgm:t>
    </dgm:pt>
    <dgm:pt modelId="{65BD6789-CDDA-CE48-9C75-263B47D5227F}" type="pres">
      <dgm:prSet presAssocID="{D8EC2DEF-DCAC-4E4D-8A91-E2A62023778B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DE19F9E7-841B-3548-BF75-BFA1FA9F674D}" type="pres">
      <dgm:prSet presAssocID="{126EF0F9-53C0-FF42-B00B-34F77F6C97D9}" presName="node" presStyleLbl="node1" presStyleIdx="2" presStyleCnt="6" custScaleX="154049" custScaleY="154049" custRadScaleRad="165184" custRadScaleInc="-188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EB4A5E-E390-8C48-9B16-47F4D0F546F2}" type="pres">
      <dgm:prSet presAssocID="{26F828FE-D536-244E-846D-1ADFAD46BB6B}" presName="sibTrans" presStyleLbl="sibTrans2D1" presStyleIdx="2" presStyleCnt="6"/>
      <dgm:spPr/>
      <dgm:t>
        <a:bodyPr/>
        <a:lstStyle/>
        <a:p>
          <a:endParaRPr lang="en-US"/>
        </a:p>
      </dgm:t>
    </dgm:pt>
    <dgm:pt modelId="{45B79B2D-D3E9-7041-91B0-EB877052A967}" type="pres">
      <dgm:prSet presAssocID="{26F828FE-D536-244E-846D-1ADFAD46BB6B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80CA9273-0D48-F841-A08B-EABB737F7C92}" type="pres">
      <dgm:prSet presAssocID="{57CB1F47-846C-2F44-9148-892B165E654D}" presName="node" presStyleLbl="node1" presStyleIdx="3" presStyleCnt="6" custScaleX="154049" custScaleY="154049" custRadScaleRad="169015" custRadScaleInc="-2031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9CE903-A2DC-D84F-A88A-809A189E10EE}" type="pres">
      <dgm:prSet presAssocID="{02D22CBC-E1F6-1343-88C7-B4CC1055E5F2}" presName="sibTrans" presStyleLbl="sibTrans2D1" presStyleIdx="3" presStyleCnt="6"/>
      <dgm:spPr/>
      <dgm:t>
        <a:bodyPr/>
        <a:lstStyle/>
        <a:p>
          <a:endParaRPr lang="en-US"/>
        </a:p>
      </dgm:t>
    </dgm:pt>
    <dgm:pt modelId="{D2170222-8273-024E-9305-FB7C6EDCD0C3}" type="pres">
      <dgm:prSet presAssocID="{02D22CBC-E1F6-1343-88C7-B4CC1055E5F2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ECC1FAFA-5C8D-824D-85C0-D272C0AC010D}" type="pres">
      <dgm:prSet presAssocID="{266B314D-A514-084C-8BD0-F6306A2549E9}" presName="node" presStyleLbl="node1" presStyleIdx="4" presStyleCnt="6" custScaleX="154049" custScaleY="154049" custRadScaleRad="82190" custRadScaleInc="-2095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68B70A-E8B2-CE45-9CF0-30AA4AF4642F}" type="pres">
      <dgm:prSet presAssocID="{29B9791F-4F62-2B49-95E2-B060CDB9E23B}" presName="sibTrans" presStyleLbl="sibTrans2D1" presStyleIdx="4" presStyleCnt="6"/>
      <dgm:spPr/>
      <dgm:t>
        <a:bodyPr/>
        <a:lstStyle/>
        <a:p>
          <a:endParaRPr lang="en-US"/>
        </a:p>
      </dgm:t>
    </dgm:pt>
    <dgm:pt modelId="{0F9D34A8-18EB-634F-8637-F7ADAC0F11FB}" type="pres">
      <dgm:prSet presAssocID="{29B9791F-4F62-2B49-95E2-B060CDB9E23B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BA38E7C-B2E8-304B-B0B2-FA496374E710}" type="pres">
      <dgm:prSet presAssocID="{E299359A-8E52-B94C-AC1A-C43DAD185B70}" presName="node" presStyleLbl="node1" presStyleIdx="5" presStyleCnt="6" custScaleX="154049" custScaleY="154049" custRadScaleRad="169025" custRadScaleInc="-196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A9612-3FC4-0C41-84AB-FE4F7CE18771}" type="pres">
      <dgm:prSet presAssocID="{054A276C-45A8-784A-857C-5D7853540210}" presName="sibTrans" presStyleLbl="sibTrans2D1" presStyleIdx="5" presStyleCnt="6"/>
      <dgm:spPr/>
      <dgm:t>
        <a:bodyPr/>
        <a:lstStyle/>
        <a:p>
          <a:endParaRPr lang="en-US"/>
        </a:p>
      </dgm:t>
    </dgm:pt>
    <dgm:pt modelId="{A0C32331-57C6-6C4E-A722-7ECADB0EA54D}" type="pres">
      <dgm:prSet presAssocID="{054A276C-45A8-784A-857C-5D7853540210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DC2EF31D-DE71-C64A-B221-922DF3547CBD}" type="presOf" srcId="{02D22CBC-E1F6-1343-88C7-B4CC1055E5F2}" destId="{D2170222-8273-024E-9305-FB7C6EDCD0C3}" srcOrd="1" destOrd="0" presId="urn:microsoft.com/office/officeart/2005/8/layout/cycle2"/>
    <dgm:cxn modelId="{AF1811B6-7CF7-6E42-850B-B391963F719C}" srcId="{EE5621F5-D3D0-8A4B-BBB3-18DDFC4961F6}" destId="{044DDA8A-06B8-924E-86DF-59C2A3D59365}" srcOrd="1" destOrd="0" parTransId="{61D2BACB-E4E1-A64E-ADEA-2D563B4903B1}" sibTransId="{D8EC2DEF-DCAC-4E4D-8A91-E2A62023778B}"/>
    <dgm:cxn modelId="{DDBD3998-EBA1-AA40-8BB0-586C1C4C0A6C}" srcId="{EE5621F5-D3D0-8A4B-BBB3-18DDFC4961F6}" destId="{126EF0F9-53C0-FF42-B00B-34F77F6C97D9}" srcOrd="2" destOrd="0" parTransId="{38E9F39C-9A4F-684F-8A95-DC998CD8A20F}" sibTransId="{26F828FE-D536-244E-846D-1ADFAD46BB6B}"/>
    <dgm:cxn modelId="{3C34ECBE-FDE3-574D-A467-65501EF83EDB}" type="presOf" srcId="{02D22CBC-E1F6-1343-88C7-B4CC1055E5F2}" destId="{5B9CE903-A2DC-D84F-A88A-809A189E10EE}" srcOrd="0" destOrd="0" presId="urn:microsoft.com/office/officeart/2005/8/layout/cycle2"/>
    <dgm:cxn modelId="{848D7B3F-E295-A040-81A2-FD0BA3769343}" type="presOf" srcId="{5286684A-2838-DA4B-9F9B-3BF50DFB6A52}" destId="{98B67E09-D17F-5842-830B-20D9D1673B12}" srcOrd="0" destOrd="0" presId="urn:microsoft.com/office/officeart/2005/8/layout/cycle2"/>
    <dgm:cxn modelId="{8B54AA11-34A0-FD4A-9082-0D70FB19D227}" type="presOf" srcId="{5286684A-2838-DA4B-9F9B-3BF50DFB6A52}" destId="{115BCBE6-E50D-0B43-A6D1-8CD009FA823D}" srcOrd="1" destOrd="0" presId="urn:microsoft.com/office/officeart/2005/8/layout/cycle2"/>
    <dgm:cxn modelId="{6F531274-C863-7345-B7B1-8A9FEFA4E661}" type="presOf" srcId="{044DDA8A-06B8-924E-86DF-59C2A3D59365}" destId="{FBADAD8C-346F-1946-9AFC-21B444AF4E17}" srcOrd="0" destOrd="0" presId="urn:microsoft.com/office/officeart/2005/8/layout/cycle2"/>
    <dgm:cxn modelId="{CE41B96E-DE99-684F-8FFB-8C16D4B6305E}" type="presOf" srcId="{57CB1F47-846C-2F44-9148-892B165E654D}" destId="{80CA9273-0D48-F841-A08B-EABB737F7C92}" srcOrd="0" destOrd="0" presId="urn:microsoft.com/office/officeart/2005/8/layout/cycle2"/>
    <dgm:cxn modelId="{55BA9C01-8A2A-A447-A178-DCCCBF0E4222}" srcId="{EE5621F5-D3D0-8A4B-BBB3-18DDFC4961F6}" destId="{E299359A-8E52-B94C-AC1A-C43DAD185B70}" srcOrd="5" destOrd="0" parTransId="{CA1ACE5E-2C15-0647-9AE6-AC1879D922B7}" sibTransId="{054A276C-45A8-784A-857C-5D7853540210}"/>
    <dgm:cxn modelId="{BA971340-24AC-D84C-856C-BAAEB595A3BB}" type="presOf" srcId="{126EF0F9-53C0-FF42-B00B-34F77F6C97D9}" destId="{DE19F9E7-841B-3548-BF75-BFA1FA9F674D}" srcOrd="0" destOrd="0" presId="urn:microsoft.com/office/officeart/2005/8/layout/cycle2"/>
    <dgm:cxn modelId="{339DD993-5A9F-EC47-BF20-3133A895F896}" type="presOf" srcId="{969662E6-715B-0144-95FD-90FCC8806276}" destId="{D8D58019-30CF-9A42-AAFB-820ADA78567B}" srcOrd="0" destOrd="0" presId="urn:microsoft.com/office/officeart/2005/8/layout/cycle2"/>
    <dgm:cxn modelId="{A8F549F5-AF73-FE4C-AEFB-8DA7A3258199}" type="presOf" srcId="{D8EC2DEF-DCAC-4E4D-8A91-E2A62023778B}" destId="{65BD6789-CDDA-CE48-9C75-263B47D5227F}" srcOrd="1" destOrd="0" presId="urn:microsoft.com/office/officeart/2005/8/layout/cycle2"/>
    <dgm:cxn modelId="{C40883F6-142C-1645-BA40-626EE18A4FD8}" type="presOf" srcId="{26F828FE-D536-244E-846D-1ADFAD46BB6B}" destId="{3BEB4A5E-E390-8C48-9B16-47F4D0F546F2}" srcOrd="0" destOrd="0" presId="urn:microsoft.com/office/officeart/2005/8/layout/cycle2"/>
    <dgm:cxn modelId="{6CEA2885-2FF7-A84D-92EE-96FB720359EE}" srcId="{EE5621F5-D3D0-8A4B-BBB3-18DDFC4961F6}" destId="{969662E6-715B-0144-95FD-90FCC8806276}" srcOrd="0" destOrd="0" parTransId="{9BB52A8C-F01E-5641-A3B8-A7FFD958FDCD}" sibTransId="{5286684A-2838-DA4B-9F9B-3BF50DFB6A52}"/>
    <dgm:cxn modelId="{9FC6488D-113C-2341-BFE2-CD60DA74B1BD}" srcId="{EE5621F5-D3D0-8A4B-BBB3-18DDFC4961F6}" destId="{266B314D-A514-084C-8BD0-F6306A2549E9}" srcOrd="4" destOrd="0" parTransId="{E650DC2A-9B02-FD41-ACF5-9E881D152F3B}" sibTransId="{29B9791F-4F62-2B49-95E2-B060CDB9E23B}"/>
    <dgm:cxn modelId="{59D9CAB5-B41A-7D47-8C57-B48C7D20DB6F}" srcId="{EE5621F5-D3D0-8A4B-BBB3-18DDFC4961F6}" destId="{57CB1F47-846C-2F44-9148-892B165E654D}" srcOrd="3" destOrd="0" parTransId="{48FFE526-360A-654D-BA4C-CDE1B493CB32}" sibTransId="{02D22CBC-E1F6-1343-88C7-B4CC1055E5F2}"/>
    <dgm:cxn modelId="{4765717F-DA57-5E41-AD6A-768240329F77}" type="presOf" srcId="{D8EC2DEF-DCAC-4E4D-8A91-E2A62023778B}" destId="{8F7157DE-7093-CD46-B53A-D62209D97B40}" srcOrd="0" destOrd="0" presId="urn:microsoft.com/office/officeart/2005/8/layout/cycle2"/>
    <dgm:cxn modelId="{4D2B85E9-6BEE-F44A-A922-DF274782DBE7}" type="presOf" srcId="{29B9791F-4F62-2B49-95E2-B060CDB9E23B}" destId="{E568B70A-E8B2-CE45-9CF0-30AA4AF4642F}" srcOrd="0" destOrd="0" presId="urn:microsoft.com/office/officeart/2005/8/layout/cycle2"/>
    <dgm:cxn modelId="{AA6BE85C-CBD6-1749-909F-856AC56A371A}" type="presOf" srcId="{266B314D-A514-084C-8BD0-F6306A2549E9}" destId="{ECC1FAFA-5C8D-824D-85C0-D272C0AC010D}" srcOrd="0" destOrd="0" presId="urn:microsoft.com/office/officeart/2005/8/layout/cycle2"/>
    <dgm:cxn modelId="{F4BE7537-C035-304B-96E9-5F8684B77C1E}" type="presOf" srcId="{EE5621F5-D3D0-8A4B-BBB3-18DDFC4961F6}" destId="{D7D5B62E-F064-DB4F-B9F2-605286392C54}" srcOrd="0" destOrd="0" presId="urn:microsoft.com/office/officeart/2005/8/layout/cycle2"/>
    <dgm:cxn modelId="{49BE8E6E-A42A-A44E-95B2-D5018126FE5D}" type="presOf" srcId="{054A276C-45A8-784A-857C-5D7853540210}" destId="{120A9612-3FC4-0C41-84AB-FE4F7CE18771}" srcOrd="0" destOrd="0" presId="urn:microsoft.com/office/officeart/2005/8/layout/cycle2"/>
    <dgm:cxn modelId="{F83F8C17-6FCB-7D4F-BC4D-063279ADFF2C}" type="presOf" srcId="{054A276C-45A8-784A-857C-5D7853540210}" destId="{A0C32331-57C6-6C4E-A722-7ECADB0EA54D}" srcOrd="1" destOrd="0" presId="urn:microsoft.com/office/officeart/2005/8/layout/cycle2"/>
    <dgm:cxn modelId="{BF582715-C642-F94D-9EA5-53CB92AE8A83}" type="presOf" srcId="{26F828FE-D536-244E-846D-1ADFAD46BB6B}" destId="{45B79B2D-D3E9-7041-91B0-EB877052A967}" srcOrd="1" destOrd="0" presId="urn:microsoft.com/office/officeart/2005/8/layout/cycle2"/>
    <dgm:cxn modelId="{E1B2C555-CCEF-9B4C-A052-8B3F5236019D}" type="presOf" srcId="{E299359A-8E52-B94C-AC1A-C43DAD185B70}" destId="{CBA38E7C-B2E8-304B-B0B2-FA496374E710}" srcOrd="0" destOrd="0" presId="urn:microsoft.com/office/officeart/2005/8/layout/cycle2"/>
    <dgm:cxn modelId="{859E32C8-EF6C-FA4F-A25E-9B07D475FAF4}" type="presOf" srcId="{29B9791F-4F62-2B49-95E2-B060CDB9E23B}" destId="{0F9D34A8-18EB-634F-8637-F7ADAC0F11FB}" srcOrd="1" destOrd="0" presId="urn:microsoft.com/office/officeart/2005/8/layout/cycle2"/>
    <dgm:cxn modelId="{7118B87A-FA29-EB43-A35B-20307B059088}" type="presParOf" srcId="{D7D5B62E-F064-DB4F-B9F2-605286392C54}" destId="{D8D58019-30CF-9A42-AAFB-820ADA78567B}" srcOrd="0" destOrd="0" presId="urn:microsoft.com/office/officeart/2005/8/layout/cycle2"/>
    <dgm:cxn modelId="{F5BDB700-8B3D-3244-A8C2-7FC3614D42CD}" type="presParOf" srcId="{D7D5B62E-F064-DB4F-B9F2-605286392C54}" destId="{98B67E09-D17F-5842-830B-20D9D1673B12}" srcOrd="1" destOrd="0" presId="urn:microsoft.com/office/officeart/2005/8/layout/cycle2"/>
    <dgm:cxn modelId="{9A873E9F-7D26-164A-BB98-E4B0EA82723E}" type="presParOf" srcId="{98B67E09-D17F-5842-830B-20D9D1673B12}" destId="{115BCBE6-E50D-0B43-A6D1-8CD009FA823D}" srcOrd="0" destOrd="0" presId="urn:microsoft.com/office/officeart/2005/8/layout/cycle2"/>
    <dgm:cxn modelId="{2364FBD1-351B-E14A-844A-26D0EC101CB5}" type="presParOf" srcId="{D7D5B62E-F064-DB4F-B9F2-605286392C54}" destId="{FBADAD8C-346F-1946-9AFC-21B444AF4E17}" srcOrd="2" destOrd="0" presId="urn:microsoft.com/office/officeart/2005/8/layout/cycle2"/>
    <dgm:cxn modelId="{52120C17-6E39-0943-9C97-7AF933E27A9B}" type="presParOf" srcId="{D7D5B62E-F064-DB4F-B9F2-605286392C54}" destId="{8F7157DE-7093-CD46-B53A-D62209D97B40}" srcOrd="3" destOrd="0" presId="urn:microsoft.com/office/officeart/2005/8/layout/cycle2"/>
    <dgm:cxn modelId="{957BDF09-D589-AE47-AB3B-A0A5C76B7A55}" type="presParOf" srcId="{8F7157DE-7093-CD46-B53A-D62209D97B40}" destId="{65BD6789-CDDA-CE48-9C75-263B47D5227F}" srcOrd="0" destOrd="0" presId="urn:microsoft.com/office/officeart/2005/8/layout/cycle2"/>
    <dgm:cxn modelId="{22902797-C4B6-C847-A939-85657573E2DA}" type="presParOf" srcId="{D7D5B62E-F064-DB4F-B9F2-605286392C54}" destId="{DE19F9E7-841B-3548-BF75-BFA1FA9F674D}" srcOrd="4" destOrd="0" presId="urn:microsoft.com/office/officeart/2005/8/layout/cycle2"/>
    <dgm:cxn modelId="{27658F9E-C0EF-5C4F-9717-32B971A99E18}" type="presParOf" srcId="{D7D5B62E-F064-DB4F-B9F2-605286392C54}" destId="{3BEB4A5E-E390-8C48-9B16-47F4D0F546F2}" srcOrd="5" destOrd="0" presId="urn:microsoft.com/office/officeart/2005/8/layout/cycle2"/>
    <dgm:cxn modelId="{CEF8AAD1-15EA-E64F-AE49-AB930173D601}" type="presParOf" srcId="{3BEB4A5E-E390-8C48-9B16-47F4D0F546F2}" destId="{45B79B2D-D3E9-7041-91B0-EB877052A967}" srcOrd="0" destOrd="0" presId="urn:microsoft.com/office/officeart/2005/8/layout/cycle2"/>
    <dgm:cxn modelId="{21ACB970-3329-F849-AB81-C43E0153148B}" type="presParOf" srcId="{D7D5B62E-F064-DB4F-B9F2-605286392C54}" destId="{80CA9273-0D48-F841-A08B-EABB737F7C92}" srcOrd="6" destOrd="0" presId="urn:microsoft.com/office/officeart/2005/8/layout/cycle2"/>
    <dgm:cxn modelId="{C458DCD9-61CA-A24A-B9B8-D1FDD18AE7D7}" type="presParOf" srcId="{D7D5B62E-F064-DB4F-B9F2-605286392C54}" destId="{5B9CE903-A2DC-D84F-A88A-809A189E10EE}" srcOrd="7" destOrd="0" presId="urn:microsoft.com/office/officeart/2005/8/layout/cycle2"/>
    <dgm:cxn modelId="{4599F46A-96DA-8842-A33C-2BED4DC02AA5}" type="presParOf" srcId="{5B9CE903-A2DC-D84F-A88A-809A189E10EE}" destId="{D2170222-8273-024E-9305-FB7C6EDCD0C3}" srcOrd="0" destOrd="0" presId="urn:microsoft.com/office/officeart/2005/8/layout/cycle2"/>
    <dgm:cxn modelId="{08BCC79C-311E-474C-9696-68DC7AC7B7FF}" type="presParOf" srcId="{D7D5B62E-F064-DB4F-B9F2-605286392C54}" destId="{ECC1FAFA-5C8D-824D-85C0-D272C0AC010D}" srcOrd="8" destOrd="0" presId="urn:microsoft.com/office/officeart/2005/8/layout/cycle2"/>
    <dgm:cxn modelId="{9B02EA2D-2203-854A-A411-707C177DACC8}" type="presParOf" srcId="{D7D5B62E-F064-DB4F-B9F2-605286392C54}" destId="{E568B70A-E8B2-CE45-9CF0-30AA4AF4642F}" srcOrd="9" destOrd="0" presId="urn:microsoft.com/office/officeart/2005/8/layout/cycle2"/>
    <dgm:cxn modelId="{A46D79A7-CB05-2F42-A675-5A88BCA2B1F4}" type="presParOf" srcId="{E568B70A-E8B2-CE45-9CF0-30AA4AF4642F}" destId="{0F9D34A8-18EB-634F-8637-F7ADAC0F11FB}" srcOrd="0" destOrd="0" presId="urn:microsoft.com/office/officeart/2005/8/layout/cycle2"/>
    <dgm:cxn modelId="{E1BFD56C-7D9E-D84D-BA0C-BF80CF10031D}" type="presParOf" srcId="{D7D5B62E-F064-DB4F-B9F2-605286392C54}" destId="{CBA38E7C-B2E8-304B-B0B2-FA496374E710}" srcOrd="10" destOrd="0" presId="urn:microsoft.com/office/officeart/2005/8/layout/cycle2"/>
    <dgm:cxn modelId="{8E34AB1F-7DE0-0340-A4D9-123ADE228A42}" type="presParOf" srcId="{D7D5B62E-F064-DB4F-B9F2-605286392C54}" destId="{120A9612-3FC4-0C41-84AB-FE4F7CE18771}" srcOrd="11" destOrd="0" presId="urn:microsoft.com/office/officeart/2005/8/layout/cycle2"/>
    <dgm:cxn modelId="{C8FAFFA5-0226-524C-BECB-9A0E8098E6E8}" type="presParOf" srcId="{120A9612-3FC4-0C41-84AB-FE4F7CE18771}" destId="{A0C32331-57C6-6C4E-A722-7ECADB0EA54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6EFF4E-FD32-D04F-B144-9BDCFBE2895C}" type="doc">
      <dgm:prSet loTypeId="urn:microsoft.com/office/officeart/2005/8/layout/matrix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BEC5E6-A24F-1D46-B698-1C9CA25EFE58}">
      <dgm:prSet phldrT="[Text]"/>
      <dgm:spPr/>
      <dgm:t>
        <a:bodyPr/>
        <a:lstStyle/>
        <a:p>
          <a:endParaRPr lang="en-US"/>
        </a:p>
      </dgm:t>
    </dgm:pt>
    <dgm:pt modelId="{5D6C91A8-EC4E-6D47-ABF6-CD9810BBD0D2}" type="parTrans" cxnId="{7820B543-90FB-644F-9EEE-9AFDD1154B40}">
      <dgm:prSet/>
      <dgm:spPr/>
      <dgm:t>
        <a:bodyPr/>
        <a:lstStyle/>
        <a:p>
          <a:endParaRPr lang="en-US"/>
        </a:p>
      </dgm:t>
    </dgm:pt>
    <dgm:pt modelId="{35917805-E591-C748-A62F-2CEAD06EA408}" type="sibTrans" cxnId="{7820B543-90FB-644F-9EEE-9AFDD1154B40}">
      <dgm:prSet/>
      <dgm:spPr/>
      <dgm:t>
        <a:bodyPr/>
        <a:lstStyle/>
        <a:p>
          <a:endParaRPr lang="en-US"/>
        </a:p>
      </dgm:t>
    </dgm:pt>
    <dgm:pt modelId="{5DB04D1C-2BBE-DE46-A720-627829D235DF}">
      <dgm:prSet phldrT="[Text]"/>
      <dgm:spPr>
        <a:solidFill>
          <a:srgbClr val="FF6600"/>
        </a:solidFill>
      </dgm:spPr>
      <dgm:t>
        <a:bodyPr/>
        <a:lstStyle/>
        <a:p>
          <a:r>
            <a:rPr lang="en-US" dirty="0" smtClean="0"/>
            <a:t>Correctheid</a:t>
          </a:r>
          <a:endParaRPr lang="en-US" dirty="0"/>
        </a:p>
      </dgm:t>
    </dgm:pt>
    <dgm:pt modelId="{D63B15F3-E1DB-1C40-B0FE-709E9F4AF089}" type="sibTrans" cxnId="{C84109C5-8147-CE46-ADE7-91BB3DB667C9}">
      <dgm:prSet/>
      <dgm:spPr/>
      <dgm:t>
        <a:bodyPr/>
        <a:lstStyle/>
        <a:p>
          <a:endParaRPr lang="en-US"/>
        </a:p>
      </dgm:t>
    </dgm:pt>
    <dgm:pt modelId="{6D9CB726-0F74-8C49-A68C-17C5A1A9472B}" type="parTrans" cxnId="{C84109C5-8147-CE46-ADE7-91BB3DB667C9}">
      <dgm:prSet/>
      <dgm:spPr/>
      <dgm:t>
        <a:bodyPr/>
        <a:lstStyle/>
        <a:p>
          <a:endParaRPr lang="en-US"/>
        </a:p>
      </dgm:t>
    </dgm:pt>
    <dgm:pt modelId="{E6333DBF-978C-FC40-B03F-FA4E17F8E2C6}">
      <dgm:prSet phldrT="[Text]"/>
      <dgm:spPr>
        <a:solidFill>
          <a:srgbClr val="00DD00"/>
        </a:solidFill>
      </dgm:spPr>
      <dgm:t>
        <a:bodyPr/>
        <a:lstStyle/>
        <a:p>
          <a:r>
            <a:rPr lang="en-US" dirty="0" smtClean="0"/>
            <a:t>Snelheid</a:t>
          </a:r>
          <a:endParaRPr lang="en-US" dirty="0"/>
        </a:p>
      </dgm:t>
    </dgm:pt>
    <dgm:pt modelId="{43D1A966-5234-0041-94F6-2636A025819D}" type="parTrans" cxnId="{582B8E05-03CD-4F49-A4AD-0DAA94A7FF04}">
      <dgm:prSet/>
      <dgm:spPr/>
      <dgm:t>
        <a:bodyPr/>
        <a:lstStyle/>
        <a:p>
          <a:endParaRPr lang="en-US"/>
        </a:p>
      </dgm:t>
    </dgm:pt>
    <dgm:pt modelId="{E8EF61D9-5B3D-6346-BF45-ECC9B51E1A18}" type="sibTrans" cxnId="{582B8E05-03CD-4F49-A4AD-0DAA94A7FF04}">
      <dgm:prSet/>
      <dgm:spPr/>
      <dgm:t>
        <a:bodyPr/>
        <a:lstStyle/>
        <a:p>
          <a:endParaRPr lang="en-US"/>
        </a:p>
      </dgm:t>
    </dgm:pt>
    <dgm:pt modelId="{ECC118F2-C106-8C45-8D99-C18F317D98E1}">
      <dgm:prSet phldrT="[Text]"/>
      <dgm:spPr>
        <a:solidFill>
          <a:srgbClr val="00DD00"/>
        </a:solidFill>
      </dgm:spPr>
      <dgm:t>
        <a:bodyPr/>
        <a:lstStyle/>
        <a:p>
          <a:r>
            <a:rPr lang="en-US" dirty="0" smtClean="0"/>
            <a:t>Uitbreidbaarheid</a:t>
          </a:r>
          <a:endParaRPr lang="en-US" dirty="0"/>
        </a:p>
      </dgm:t>
    </dgm:pt>
    <dgm:pt modelId="{C5801798-1BF1-5A49-B457-B310BD5FC2FC}" type="parTrans" cxnId="{3785FAAC-7F08-6141-A26B-2448153F9C02}">
      <dgm:prSet/>
      <dgm:spPr/>
      <dgm:t>
        <a:bodyPr/>
        <a:lstStyle/>
        <a:p>
          <a:endParaRPr lang="en-US"/>
        </a:p>
      </dgm:t>
    </dgm:pt>
    <dgm:pt modelId="{402E0F4F-FD91-554A-B102-A625FF215A1B}" type="sibTrans" cxnId="{3785FAAC-7F08-6141-A26B-2448153F9C02}">
      <dgm:prSet/>
      <dgm:spPr/>
      <dgm:t>
        <a:bodyPr/>
        <a:lstStyle/>
        <a:p>
          <a:endParaRPr lang="en-US"/>
        </a:p>
      </dgm:t>
    </dgm:pt>
    <dgm:pt modelId="{40E33F3A-2E79-4D4D-81A4-E3ED1345B996}">
      <dgm:prSet phldrT="[Text]"/>
      <dgm:spPr>
        <a:solidFill>
          <a:srgbClr val="00DD00"/>
        </a:solidFill>
      </dgm:spPr>
      <dgm:t>
        <a:bodyPr/>
        <a:lstStyle/>
        <a:p>
          <a:r>
            <a:rPr lang="en-US" dirty="0" smtClean="0"/>
            <a:t>Gebruiks-vriendelijk</a:t>
          </a:r>
          <a:endParaRPr lang="en-US" dirty="0"/>
        </a:p>
      </dgm:t>
    </dgm:pt>
    <dgm:pt modelId="{F2AD1743-7220-0349-BA32-587B17F13A59}" type="parTrans" cxnId="{68F6E5A1-B139-B149-BDD7-475BD02F8E60}">
      <dgm:prSet/>
      <dgm:spPr/>
      <dgm:t>
        <a:bodyPr/>
        <a:lstStyle/>
        <a:p>
          <a:endParaRPr lang="en-US"/>
        </a:p>
      </dgm:t>
    </dgm:pt>
    <dgm:pt modelId="{13820D15-6AFD-A945-B6BA-027610C76114}" type="sibTrans" cxnId="{68F6E5A1-B139-B149-BDD7-475BD02F8E60}">
      <dgm:prSet/>
      <dgm:spPr/>
      <dgm:t>
        <a:bodyPr/>
        <a:lstStyle/>
        <a:p>
          <a:endParaRPr lang="en-US"/>
        </a:p>
      </dgm:t>
    </dgm:pt>
    <dgm:pt modelId="{3AA7EB84-FE66-7D49-8A07-07AFFDFBBF65}" type="pres">
      <dgm:prSet presAssocID="{3C6EFF4E-FD32-D04F-B144-9BDCFBE2895C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A53276-9D3E-EA46-9422-098F1513B535}" type="pres">
      <dgm:prSet presAssocID="{3C6EFF4E-FD32-D04F-B144-9BDCFBE2895C}" presName="diamond" presStyleLbl="bgShp" presStyleIdx="0" presStyleCnt="1" custScaleX="132941" custLinFactNeighborX="289" custLinFactNeighborY="12801"/>
      <dgm:spPr/>
    </dgm:pt>
    <dgm:pt modelId="{9A113BE4-233E-6C42-8E46-82B7C7925864}" type="pres">
      <dgm:prSet presAssocID="{3C6EFF4E-FD32-D04F-B144-9BDCFBE2895C}" presName="quad1" presStyleLbl="node1" presStyleIdx="0" presStyleCnt="4" custScaleX="149787" custLinFactNeighborX="-24695" custLinFactNeighborY="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4A485-F2F6-254A-8852-F925B0BD37BB}" type="pres">
      <dgm:prSet presAssocID="{3C6EFF4E-FD32-D04F-B144-9BDCFBE2895C}" presName="quad2" presStyleLbl="node1" presStyleIdx="1" presStyleCnt="4" custScaleX="149787" custLinFactNeighborX="25739" custLinFactNeighborY="1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10B818-4175-464B-AE3C-BF936A845BC7}" type="pres">
      <dgm:prSet presAssocID="{3C6EFF4E-FD32-D04F-B144-9BDCFBE2895C}" presName="quad3" presStyleLbl="node1" presStyleIdx="2" presStyleCnt="4" custScaleX="149787" custLinFactNeighborX="-25018" custLinFactNeighborY="8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E1EC5-025A-1A4F-949B-AC30BD904780}" type="pres">
      <dgm:prSet presAssocID="{3C6EFF4E-FD32-D04F-B144-9BDCFBE2895C}" presName="quad4" presStyleLbl="node1" presStyleIdx="3" presStyleCnt="4" custScaleX="149787" custLinFactNeighborX="26063" custLinFactNeighborY="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561575-AE16-0D4C-83E3-91AEA32BAAE5}" type="presOf" srcId="{40E33F3A-2E79-4D4D-81A4-E3ED1345B996}" destId="{C210B818-4175-464B-AE3C-BF936A845BC7}" srcOrd="0" destOrd="0" presId="urn:microsoft.com/office/officeart/2005/8/layout/matrix3"/>
    <dgm:cxn modelId="{C84109C5-8147-CE46-ADE7-91BB3DB667C9}" srcId="{3C6EFF4E-FD32-D04F-B144-9BDCFBE2895C}" destId="{5DB04D1C-2BBE-DE46-A720-627829D235DF}" srcOrd="0" destOrd="0" parTransId="{6D9CB726-0F74-8C49-A68C-17C5A1A9472B}" sibTransId="{D63B15F3-E1DB-1C40-B0FE-709E9F4AF089}"/>
    <dgm:cxn modelId="{3785FAAC-7F08-6141-A26B-2448153F9C02}" srcId="{3C6EFF4E-FD32-D04F-B144-9BDCFBE2895C}" destId="{ECC118F2-C106-8C45-8D99-C18F317D98E1}" srcOrd="3" destOrd="0" parTransId="{C5801798-1BF1-5A49-B457-B310BD5FC2FC}" sibTransId="{402E0F4F-FD91-554A-B102-A625FF215A1B}"/>
    <dgm:cxn modelId="{7820B543-90FB-644F-9EEE-9AFDD1154B40}" srcId="{3C6EFF4E-FD32-D04F-B144-9BDCFBE2895C}" destId="{C3BEC5E6-A24F-1D46-B698-1C9CA25EFE58}" srcOrd="4" destOrd="0" parTransId="{5D6C91A8-EC4E-6D47-ABF6-CD9810BBD0D2}" sibTransId="{35917805-E591-C748-A62F-2CEAD06EA408}"/>
    <dgm:cxn modelId="{582B8E05-03CD-4F49-A4AD-0DAA94A7FF04}" srcId="{3C6EFF4E-FD32-D04F-B144-9BDCFBE2895C}" destId="{E6333DBF-978C-FC40-B03F-FA4E17F8E2C6}" srcOrd="1" destOrd="0" parTransId="{43D1A966-5234-0041-94F6-2636A025819D}" sibTransId="{E8EF61D9-5B3D-6346-BF45-ECC9B51E1A18}"/>
    <dgm:cxn modelId="{F4B4A9F3-42E3-2F49-8B13-363B32513DA6}" type="presOf" srcId="{ECC118F2-C106-8C45-8D99-C18F317D98E1}" destId="{388E1EC5-025A-1A4F-949B-AC30BD904780}" srcOrd="0" destOrd="0" presId="urn:microsoft.com/office/officeart/2005/8/layout/matrix3"/>
    <dgm:cxn modelId="{42D03D82-A8A2-5B4C-8488-1AFC1791B9E1}" type="presOf" srcId="{3C6EFF4E-FD32-D04F-B144-9BDCFBE2895C}" destId="{3AA7EB84-FE66-7D49-8A07-07AFFDFBBF65}" srcOrd="0" destOrd="0" presId="urn:microsoft.com/office/officeart/2005/8/layout/matrix3"/>
    <dgm:cxn modelId="{4F7662BC-8C80-F84C-9910-2803C9934657}" type="presOf" srcId="{E6333DBF-978C-FC40-B03F-FA4E17F8E2C6}" destId="{E264A485-F2F6-254A-8852-F925B0BD37BB}" srcOrd="0" destOrd="0" presId="urn:microsoft.com/office/officeart/2005/8/layout/matrix3"/>
    <dgm:cxn modelId="{B6569F2D-80A7-2F45-B848-886550F022DA}" type="presOf" srcId="{5DB04D1C-2BBE-DE46-A720-627829D235DF}" destId="{9A113BE4-233E-6C42-8E46-82B7C7925864}" srcOrd="0" destOrd="0" presId="urn:microsoft.com/office/officeart/2005/8/layout/matrix3"/>
    <dgm:cxn modelId="{68F6E5A1-B139-B149-BDD7-475BD02F8E60}" srcId="{3C6EFF4E-FD32-D04F-B144-9BDCFBE2895C}" destId="{40E33F3A-2E79-4D4D-81A4-E3ED1345B996}" srcOrd="2" destOrd="0" parTransId="{F2AD1743-7220-0349-BA32-587B17F13A59}" sibTransId="{13820D15-6AFD-A945-B6BA-027610C76114}"/>
    <dgm:cxn modelId="{22B530F0-6FDB-5841-9C81-6876D456E8E0}" type="presParOf" srcId="{3AA7EB84-FE66-7D49-8A07-07AFFDFBBF65}" destId="{B6A53276-9D3E-EA46-9422-098F1513B535}" srcOrd="0" destOrd="0" presId="urn:microsoft.com/office/officeart/2005/8/layout/matrix3"/>
    <dgm:cxn modelId="{4184ED0F-3ADF-204D-A89A-76F1B862B3F7}" type="presParOf" srcId="{3AA7EB84-FE66-7D49-8A07-07AFFDFBBF65}" destId="{9A113BE4-233E-6C42-8E46-82B7C7925864}" srcOrd="1" destOrd="0" presId="urn:microsoft.com/office/officeart/2005/8/layout/matrix3"/>
    <dgm:cxn modelId="{68B8E6AC-EC92-5541-A06F-5689DF93A1F0}" type="presParOf" srcId="{3AA7EB84-FE66-7D49-8A07-07AFFDFBBF65}" destId="{E264A485-F2F6-254A-8852-F925B0BD37BB}" srcOrd="2" destOrd="0" presId="urn:microsoft.com/office/officeart/2005/8/layout/matrix3"/>
    <dgm:cxn modelId="{3C9A1B07-6391-5946-980E-E044EA3D0EA1}" type="presParOf" srcId="{3AA7EB84-FE66-7D49-8A07-07AFFDFBBF65}" destId="{C210B818-4175-464B-AE3C-BF936A845BC7}" srcOrd="3" destOrd="0" presId="urn:microsoft.com/office/officeart/2005/8/layout/matrix3"/>
    <dgm:cxn modelId="{516EFC3B-420D-E240-BCED-24773B4E95AA}" type="presParOf" srcId="{3AA7EB84-FE66-7D49-8A07-07AFFDFBBF65}" destId="{388E1EC5-025A-1A4F-949B-AC30BD90478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53276-9D3E-EA46-9422-098F1513B535}">
      <dsp:nvSpPr>
        <dsp:cNvPr id="0" name=""/>
        <dsp:cNvSpPr/>
      </dsp:nvSpPr>
      <dsp:spPr>
        <a:xfrm>
          <a:off x="1223686" y="0"/>
          <a:ext cx="5886627" cy="44280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13BE4-233E-6C42-8E46-82B7C7925864}">
      <dsp:nvSpPr>
        <dsp:cNvPr id="0" name=""/>
        <dsp:cNvSpPr/>
      </dsp:nvSpPr>
      <dsp:spPr>
        <a:xfrm>
          <a:off x="1517306" y="422818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Correctheid</a:t>
          </a:r>
          <a:endParaRPr lang="en-US" sz="2400" kern="1200" dirty="0"/>
        </a:p>
      </dsp:txBody>
      <dsp:txXfrm>
        <a:off x="1601607" y="507119"/>
        <a:ext cx="2418099" cy="1558318"/>
      </dsp:txXfrm>
    </dsp:sp>
    <dsp:sp modelId="{E264A485-F2F6-254A-8852-F925B0BD37BB}">
      <dsp:nvSpPr>
        <dsp:cNvPr id="0" name=""/>
        <dsp:cNvSpPr/>
      </dsp:nvSpPr>
      <dsp:spPr>
        <a:xfrm>
          <a:off x="4248021" y="424096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Snelheid</a:t>
          </a:r>
          <a:endParaRPr lang="en-US" sz="2400" kern="1200" dirty="0"/>
        </a:p>
      </dsp:txBody>
      <dsp:txXfrm>
        <a:off x="4332322" y="508397"/>
        <a:ext cx="2418099" cy="1558318"/>
      </dsp:txXfrm>
    </dsp:sp>
    <dsp:sp modelId="{C210B818-4175-464B-AE3C-BF936A845BC7}">
      <dsp:nvSpPr>
        <dsp:cNvPr id="0" name=""/>
        <dsp:cNvSpPr/>
      </dsp:nvSpPr>
      <dsp:spPr>
        <a:xfrm>
          <a:off x="1511728" y="2295029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Gebruiks-</a:t>
          </a:r>
          <a:r>
            <a:rPr lang="en-US" sz="2300" kern="1200" dirty="0" err="1" smtClean="0"/>
            <a:t>vriendelijkheid</a:t>
          </a:r>
          <a:endParaRPr lang="en-US" sz="2300" kern="1200" dirty="0"/>
        </a:p>
      </dsp:txBody>
      <dsp:txXfrm>
        <a:off x="1596029" y="2379330"/>
        <a:ext cx="2418099" cy="1558318"/>
      </dsp:txXfrm>
    </dsp:sp>
    <dsp:sp modelId="{388E1EC5-025A-1A4F-949B-AC30BD904780}">
      <dsp:nvSpPr>
        <dsp:cNvPr id="0" name=""/>
        <dsp:cNvSpPr/>
      </dsp:nvSpPr>
      <dsp:spPr>
        <a:xfrm>
          <a:off x="4253616" y="2282578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Uitbreidbaarheid</a:t>
          </a:r>
          <a:endParaRPr lang="en-US" sz="2300" kern="1200" dirty="0"/>
        </a:p>
      </dsp:txBody>
      <dsp:txXfrm>
        <a:off x="4337917" y="2366879"/>
        <a:ext cx="2418099" cy="1558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58019-30CF-9A42-AAFB-820ADA78567B}">
      <dsp:nvSpPr>
        <dsp:cNvPr id="0" name=""/>
        <dsp:cNvSpPr/>
      </dsp:nvSpPr>
      <dsp:spPr>
        <a:xfrm>
          <a:off x="288024" y="144014"/>
          <a:ext cx="1800000" cy="1800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Bepalen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productie</a:t>
          </a:r>
          <a:r>
            <a:rPr lang="en-US" sz="1800" kern="1200" dirty="0" smtClean="0"/>
            <a:t>-regels</a:t>
          </a:r>
          <a:endParaRPr lang="en-US" sz="1800" kern="1200" dirty="0"/>
        </a:p>
      </dsp:txBody>
      <dsp:txXfrm>
        <a:off x="551628" y="407618"/>
        <a:ext cx="1272792" cy="1272792"/>
      </dsp:txXfrm>
    </dsp:sp>
    <dsp:sp modelId="{98B67E09-D17F-5842-830B-20D9D1673B12}">
      <dsp:nvSpPr>
        <dsp:cNvPr id="0" name=""/>
        <dsp:cNvSpPr/>
      </dsp:nvSpPr>
      <dsp:spPr>
        <a:xfrm rot="5">
          <a:off x="2278170" y="846838"/>
          <a:ext cx="458076" cy="394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278170" y="925709"/>
        <a:ext cx="339770" cy="236613"/>
      </dsp:txXfrm>
    </dsp:sp>
    <dsp:sp modelId="{FBADAD8C-346F-1946-9AFC-21B444AF4E17}">
      <dsp:nvSpPr>
        <dsp:cNvPr id="0" name=""/>
        <dsp:cNvSpPr/>
      </dsp:nvSpPr>
      <dsp:spPr>
        <a:xfrm>
          <a:off x="2952321" y="144017"/>
          <a:ext cx="1800000" cy="1800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Toevoegen</a:t>
          </a:r>
          <a:r>
            <a:rPr lang="en-US" sz="1800" kern="1200" dirty="0" smtClean="0"/>
            <a:t> van </a:t>
          </a:r>
          <a:r>
            <a:rPr lang="en-US" sz="1800" kern="1200" dirty="0" err="1" smtClean="0"/>
            <a:t>vb’en</a:t>
          </a:r>
          <a:endParaRPr lang="en-US" sz="1800" kern="1200" dirty="0"/>
        </a:p>
      </dsp:txBody>
      <dsp:txXfrm>
        <a:off x="3215925" y="407621"/>
        <a:ext cx="1272792" cy="1272792"/>
      </dsp:txXfrm>
    </dsp:sp>
    <dsp:sp modelId="{8F7157DE-7093-CD46-B53A-D62209D97B40}">
      <dsp:nvSpPr>
        <dsp:cNvPr id="0" name=""/>
        <dsp:cNvSpPr/>
      </dsp:nvSpPr>
      <dsp:spPr>
        <a:xfrm rot="2">
          <a:off x="4910783" y="846841"/>
          <a:ext cx="381747" cy="394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910783" y="925712"/>
        <a:ext cx="267223" cy="236613"/>
      </dsp:txXfrm>
    </dsp:sp>
    <dsp:sp modelId="{DE19F9E7-841B-3548-BF75-BFA1FA9F674D}">
      <dsp:nvSpPr>
        <dsp:cNvPr id="0" name=""/>
        <dsp:cNvSpPr/>
      </dsp:nvSpPr>
      <dsp:spPr>
        <a:xfrm>
          <a:off x="5472601" y="144019"/>
          <a:ext cx="1800000" cy="1800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Uitbreiden</a:t>
          </a:r>
          <a:r>
            <a:rPr lang="en-US" sz="1800" kern="1200" dirty="0" smtClean="0"/>
            <a:t> en </a:t>
          </a:r>
          <a:r>
            <a:rPr lang="en-US" sz="1800" kern="1200" dirty="0" err="1" smtClean="0"/>
            <a:t>prunen</a:t>
          </a:r>
          <a:r>
            <a:rPr lang="en-US" sz="1800" kern="1200" dirty="0" smtClean="0"/>
            <a:t> van de boom</a:t>
          </a:r>
          <a:endParaRPr lang="en-US" sz="1800" kern="1200" dirty="0"/>
        </a:p>
      </dsp:txBody>
      <dsp:txXfrm>
        <a:off x="5736205" y="407623"/>
        <a:ext cx="1272792" cy="1272792"/>
      </dsp:txXfrm>
    </dsp:sp>
    <dsp:sp modelId="{3BEB4A5E-E390-8C48-9B16-47F4D0F546F2}">
      <dsp:nvSpPr>
        <dsp:cNvPr id="0" name=""/>
        <dsp:cNvSpPr/>
      </dsp:nvSpPr>
      <dsp:spPr>
        <a:xfrm rot="5399990">
          <a:off x="6124434" y="2201041"/>
          <a:ext cx="496341" cy="394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183587" y="2220759"/>
        <a:ext cx="378035" cy="236613"/>
      </dsp:txXfrm>
    </dsp:sp>
    <dsp:sp modelId="{80CA9273-0D48-F841-A08B-EABB737F7C92}">
      <dsp:nvSpPr>
        <dsp:cNvPr id="0" name=""/>
        <dsp:cNvSpPr/>
      </dsp:nvSpPr>
      <dsp:spPr>
        <a:xfrm>
          <a:off x="5472609" y="2880512"/>
          <a:ext cx="1800000" cy="1800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Uitwerken van </a:t>
          </a:r>
          <a:r>
            <a:rPr lang="en-US" sz="1800" kern="1200" dirty="0" err="1" smtClean="0"/>
            <a:t>knoop-punten</a:t>
          </a:r>
          <a:endParaRPr lang="en-US" sz="1800" kern="1200" dirty="0"/>
        </a:p>
      </dsp:txBody>
      <dsp:txXfrm>
        <a:off x="5736213" y="3144116"/>
        <a:ext cx="1272792" cy="1272792"/>
      </dsp:txXfrm>
    </dsp:sp>
    <dsp:sp modelId="{5B9CE903-A2DC-D84F-A88A-809A189E10EE}">
      <dsp:nvSpPr>
        <dsp:cNvPr id="0" name=""/>
        <dsp:cNvSpPr/>
      </dsp:nvSpPr>
      <dsp:spPr>
        <a:xfrm rot="10799991">
          <a:off x="4932401" y="3583338"/>
          <a:ext cx="381746" cy="394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5046925" y="3662209"/>
        <a:ext cx="267222" cy="236613"/>
      </dsp:txXfrm>
    </dsp:sp>
    <dsp:sp modelId="{ECC1FAFA-5C8D-824D-85C0-D272C0AC010D}">
      <dsp:nvSpPr>
        <dsp:cNvPr id="0" name=""/>
        <dsp:cNvSpPr/>
      </dsp:nvSpPr>
      <dsp:spPr>
        <a:xfrm>
          <a:off x="2952331" y="2880519"/>
          <a:ext cx="1800000" cy="1800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Controle</a:t>
          </a:r>
          <a:r>
            <a:rPr lang="en-US" sz="1800" kern="1200" dirty="0" smtClean="0"/>
            <a:t> </a:t>
          </a:r>
          <a:r>
            <a:rPr lang="en-US" sz="1800" kern="1200" dirty="0" smtClean="0"/>
            <a:t>met </a:t>
          </a:r>
          <a:r>
            <a:rPr lang="en-US" sz="1800" kern="1200" dirty="0" err="1" smtClean="0"/>
            <a:t>behulp</a:t>
          </a:r>
          <a:r>
            <a:rPr lang="en-US" sz="1800" kern="1200" dirty="0" smtClean="0"/>
            <a:t> van </a:t>
          </a:r>
          <a:r>
            <a:rPr lang="en-US" sz="1800" kern="1200" dirty="0" err="1" smtClean="0"/>
            <a:t>overige</a:t>
          </a:r>
          <a:r>
            <a:rPr lang="en-US" sz="1800" kern="1200" dirty="0" smtClean="0"/>
            <a:t> </a:t>
          </a:r>
          <a:r>
            <a:rPr lang="en-US" sz="1800" kern="1200" dirty="0" smtClean="0"/>
            <a:t>vb’en</a:t>
          </a:r>
          <a:endParaRPr lang="en-US" sz="1800" kern="1200" dirty="0"/>
        </a:p>
      </dsp:txBody>
      <dsp:txXfrm>
        <a:off x="3215935" y="3144123"/>
        <a:ext cx="1272792" cy="1272792"/>
      </dsp:txXfrm>
    </dsp:sp>
    <dsp:sp modelId="{E568B70A-E8B2-CE45-9CF0-30AA4AF4642F}">
      <dsp:nvSpPr>
        <dsp:cNvPr id="0" name=""/>
        <dsp:cNvSpPr/>
      </dsp:nvSpPr>
      <dsp:spPr>
        <a:xfrm rot="10800003">
          <a:off x="2304106" y="3583340"/>
          <a:ext cx="458078" cy="394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422412" y="3662211"/>
        <a:ext cx="339772" cy="236613"/>
      </dsp:txXfrm>
    </dsp:sp>
    <dsp:sp modelId="{CBA38E7C-B2E8-304B-B0B2-FA496374E710}">
      <dsp:nvSpPr>
        <dsp:cNvPr id="0" name=""/>
        <dsp:cNvSpPr/>
      </dsp:nvSpPr>
      <dsp:spPr>
        <a:xfrm>
          <a:off x="288031" y="2880516"/>
          <a:ext cx="1800000" cy="1800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Resultaat</a:t>
          </a:r>
          <a:endParaRPr lang="en-US" sz="1800" kern="1200" dirty="0"/>
        </a:p>
      </dsp:txBody>
      <dsp:txXfrm>
        <a:off x="551635" y="3144120"/>
        <a:ext cx="1272792" cy="1272792"/>
      </dsp:txXfrm>
    </dsp:sp>
    <dsp:sp modelId="{120A9612-3FC4-0C41-84AB-FE4F7CE18771}">
      <dsp:nvSpPr>
        <dsp:cNvPr id="0" name=""/>
        <dsp:cNvSpPr/>
      </dsp:nvSpPr>
      <dsp:spPr>
        <a:xfrm rot="16199992">
          <a:off x="939855" y="2229135"/>
          <a:ext cx="496345" cy="394355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999008" y="2367159"/>
        <a:ext cx="378039" cy="2366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53276-9D3E-EA46-9422-098F1513B535}">
      <dsp:nvSpPr>
        <dsp:cNvPr id="0" name=""/>
        <dsp:cNvSpPr/>
      </dsp:nvSpPr>
      <dsp:spPr>
        <a:xfrm>
          <a:off x="1236483" y="0"/>
          <a:ext cx="5886627" cy="44280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13BE4-233E-6C42-8E46-82B7C7925864}">
      <dsp:nvSpPr>
        <dsp:cNvPr id="0" name=""/>
        <dsp:cNvSpPr/>
      </dsp:nvSpPr>
      <dsp:spPr>
        <a:xfrm>
          <a:off x="1517306" y="422818"/>
          <a:ext cx="2586701" cy="1726920"/>
        </a:xfrm>
        <a:prstGeom prst="roundRect">
          <a:avLst/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Correctheid</a:t>
          </a:r>
          <a:endParaRPr lang="en-US" sz="2300" kern="1200" dirty="0"/>
        </a:p>
      </dsp:txBody>
      <dsp:txXfrm>
        <a:off x="1601607" y="507119"/>
        <a:ext cx="2418099" cy="1558318"/>
      </dsp:txXfrm>
    </dsp:sp>
    <dsp:sp modelId="{E264A485-F2F6-254A-8852-F925B0BD37BB}">
      <dsp:nvSpPr>
        <dsp:cNvPr id="0" name=""/>
        <dsp:cNvSpPr/>
      </dsp:nvSpPr>
      <dsp:spPr>
        <a:xfrm>
          <a:off x="4248021" y="424096"/>
          <a:ext cx="2586701" cy="1726920"/>
        </a:xfrm>
        <a:prstGeom prst="roundRect">
          <a:avLst/>
        </a:prstGeom>
        <a:solidFill>
          <a:srgbClr val="00DD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Snelheid</a:t>
          </a:r>
          <a:endParaRPr lang="en-US" sz="2300" kern="1200" dirty="0"/>
        </a:p>
      </dsp:txBody>
      <dsp:txXfrm>
        <a:off x="4332322" y="508397"/>
        <a:ext cx="2418099" cy="1558318"/>
      </dsp:txXfrm>
    </dsp:sp>
    <dsp:sp modelId="{C210B818-4175-464B-AE3C-BF936A845BC7}">
      <dsp:nvSpPr>
        <dsp:cNvPr id="0" name=""/>
        <dsp:cNvSpPr/>
      </dsp:nvSpPr>
      <dsp:spPr>
        <a:xfrm>
          <a:off x="1511728" y="2295029"/>
          <a:ext cx="2586701" cy="1726920"/>
        </a:xfrm>
        <a:prstGeom prst="roundRect">
          <a:avLst/>
        </a:prstGeom>
        <a:solidFill>
          <a:srgbClr val="00DD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Gebruiks-vriendelijk</a:t>
          </a:r>
          <a:endParaRPr lang="en-US" sz="2300" kern="1200" dirty="0"/>
        </a:p>
      </dsp:txBody>
      <dsp:txXfrm>
        <a:off x="1596029" y="2379330"/>
        <a:ext cx="2418099" cy="1558318"/>
      </dsp:txXfrm>
    </dsp:sp>
    <dsp:sp modelId="{388E1EC5-025A-1A4F-949B-AC30BD904780}">
      <dsp:nvSpPr>
        <dsp:cNvPr id="0" name=""/>
        <dsp:cNvSpPr/>
      </dsp:nvSpPr>
      <dsp:spPr>
        <a:xfrm>
          <a:off x="4253616" y="2282578"/>
          <a:ext cx="2586701" cy="1726920"/>
        </a:xfrm>
        <a:prstGeom prst="roundRect">
          <a:avLst/>
        </a:prstGeom>
        <a:solidFill>
          <a:srgbClr val="00DD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Uitbreidbaarheid</a:t>
          </a:r>
          <a:endParaRPr lang="en-US" sz="2300" kern="1200" dirty="0"/>
        </a:p>
      </dsp:txBody>
      <dsp:txXfrm>
        <a:off x="4337917" y="2366879"/>
        <a:ext cx="2418099" cy="1558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04/05/15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‹#›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04/05/15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9037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903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6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3669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0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95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3263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34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974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5346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3489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 smtClean="0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Relationship Id="rId3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jp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Flash Fill en</a:t>
            </a:r>
            <a:br>
              <a:rPr lang="nl-BE" dirty="0" smtClean="0"/>
            </a:br>
            <a:r>
              <a:rPr lang="nl-BE" dirty="0" smtClean="0"/>
              <a:t>Equation Discovery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096000" y="4077072"/>
            <a:ext cx="5580000" cy="1080000"/>
          </a:xfrm>
        </p:spPr>
        <p:txBody>
          <a:bodyPr/>
          <a:lstStyle/>
          <a:p>
            <a:r>
              <a:rPr lang="nl-BE" dirty="0" smtClean="0"/>
              <a:t>Jeroen Craps</a:t>
            </a:r>
          </a:p>
          <a:p>
            <a:r>
              <a:rPr lang="nl-BE" dirty="0" smtClean="0"/>
              <a:t>Tom De Groote</a:t>
            </a:r>
          </a:p>
          <a:p>
            <a:endParaRPr lang="nl-BE" dirty="0"/>
          </a:p>
        </p:txBody>
      </p:sp>
      <p:sp>
        <p:nvSpPr>
          <p:cNvPr id="4" name="Ondertitel 2"/>
          <p:cNvSpPr txBox="1">
            <a:spLocks/>
          </p:cNvSpPr>
          <p:nvPr/>
        </p:nvSpPr>
        <p:spPr>
          <a:xfrm>
            <a:off x="3096000" y="5733256"/>
            <a:ext cx="5183792" cy="7200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SzPct val="110000"/>
              <a:buFont typeface="Arial" pitchFamily="34" charset="0"/>
              <a:buNone/>
              <a:defRPr sz="24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380"/>
              </a:spcBef>
              <a:buFont typeface="Arial" pitchFamily="34" charset="0"/>
              <a:buNone/>
              <a:defRPr lang="nl-BE"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dirty="0" smtClean="0"/>
              <a:t>Begeleiders:	Prof. Dr. Luc De Raedt</a:t>
            </a:r>
          </a:p>
          <a:p>
            <a:r>
              <a:rPr lang="nl-BE" sz="2000" dirty="0" smtClean="0"/>
              <a:t>		Dr. Angelica Kimmig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169410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90452" y="1184897"/>
            <a:ext cx="8352928" cy="1740047"/>
          </a:xfrm>
          <a:prstGeom prst="roundRect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Onderzoekshypothese (1)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381438"/>
              </p:ext>
            </p:extLst>
          </p:nvPr>
        </p:nvGraphicFramePr>
        <p:xfrm>
          <a:off x="1524000" y="1668408"/>
          <a:ext cx="609600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40000" y="1239143"/>
            <a:ext cx="1519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a typeface="ＭＳ ゴシック"/>
                <a:cs typeface="ＭＳ ゴシック"/>
              </a:rPr>
              <a:t>Gegeven: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9933" y="4149080"/>
            <a:ext cx="8353967" cy="1800200"/>
            <a:chOff x="389933" y="4149080"/>
            <a:chExt cx="8353967" cy="1800200"/>
          </a:xfrm>
        </p:grpSpPr>
        <p:sp>
          <p:nvSpPr>
            <p:cNvPr id="14" name="Rounded Rectangle 13"/>
            <p:cNvSpPr/>
            <p:nvPr/>
          </p:nvSpPr>
          <p:spPr>
            <a:xfrm>
              <a:off x="389933" y="4509120"/>
              <a:ext cx="8353967" cy="1440160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4692" y="4653136"/>
              <a:ext cx="8064448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rgbClr val="FFFFFF"/>
                  </a:solidFill>
                  <a:ea typeface="ＭＳ ゴシック"/>
                  <a:cs typeface="ＭＳ ゴシック"/>
                </a:rPr>
                <a:t>Hypothese: </a:t>
              </a:r>
              <a:br>
                <a:rPr lang="en-US" sz="2400" dirty="0" smtClean="0">
                  <a:solidFill>
                    <a:srgbClr val="FFFFFF"/>
                  </a:solidFill>
                  <a:ea typeface="ＭＳ ゴシック"/>
                  <a:cs typeface="ＭＳ ゴシック"/>
                </a:rPr>
              </a:br>
              <a:r>
                <a:rPr lang="en-US" sz="2400" dirty="0" smtClean="0">
                  <a:solidFill>
                    <a:srgbClr val="FFFFFF"/>
                  </a:solidFill>
                  <a:ea typeface="ＭＳ ゴシック"/>
                  <a:cs typeface="ＭＳ ゴシック"/>
                </a:rPr>
                <a:t>Er kan een passende vergelijking gevonden worden binnen een </a:t>
              </a:r>
              <a:r>
                <a:rPr lang="en-US" sz="2400" dirty="0" err="1" smtClean="0">
                  <a:solidFill>
                    <a:srgbClr val="FFFFFF"/>
                  </a:solidFill>
                  <a:ea typeface="ＭＳ ゴシック"/>
                  <a:cs typeface="ＭＳ ゴシック"/>
                </a:rPr>
                <a:t>beperkte</a:t>
              </a:r>
              <a:r>
                <a:rPr lang="en-US" sz="2400" dirty="0" smtClean="0">
                  <a:solidFill>
                    <a:srgbClr val="FFFFFF"/>
                  </a:solidFill>
                  <a:ea typeface="ＭＳ ゴシック"/>
                  <a:cs typeface="ＭＳ ゴシック"/>
                </a:rPr>
                <a:t> </a:t>
              </a:r>
              <a:r>
                <a:rPr lang="en-US" sz="2400" dirty="0" err="1" smtClean="0">
                  <a:solidFill>
                    <a:srgbClr val="FFFFFF"/>
                  </a:solidFill>
                  <a:ea typeface="ＭＳ ゴシック"/>
                  <a:cs typeface="ＭＳ ゴシック"/>
                </a:rPr>
                <a:t>tijdspanne</a:t>
              </a:r>
              <a:r>
                <a:rPr lang="en-US" sz="2400" dirty="0" smtClean="0">
                  <a:solidFill>
                    <a:srgbClr val="FFFFFF"/>
                  </a:solidFill>
                  <a:ea typeface="ＭＳ ゴシック"/>
                  <a:cs typeface="ＭＳ ゴシック"/>
                </a:rPr>
                <a:t>. </a:t>
              </a:r>
              <a:endPara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3845591" y="4149080"/>
              <a:ext cx="1452818" cy="303596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9933" y="2981388"/>
            <a:ext cx="8353967" cy="1111249"/>
            <a:chOff x="389933" y="2981388"/>
            <a:chExt cx="8353967" cy="1111249"/>
          </a:xfrm>
        </p:grpSpPr>
        <p:sp>
          <p:nvSpPr>
            <p:cNvPr id="13" name="Rounded Rectangle 12"/>
            <p:cNvSpPr/>
            <p:nvPr/>
          </p:nvSpPr>
          <p:spPr>
            <a:xfrm>
              <a:off x="389933" y="3338629"/>
              <a:ext cx="8353967" cy="754008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4692" y="3457222"/>
              <a:ext cx="806444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rgbClr val="FFFFFF"/>
                  </a:solidFill>
                  <a:ea typeface="ＭＳ ゴシック"/>
                  <a:cs typeface="ＭＳ ゴシック"/>
                </a:rPr>
                <a:t>Gezocht: D = B</a:t>
              </a:r>
              <a:r>
                <a:rPr lang="en-US" sz="2400" baseline="30000" dirty="0" smtClean="0">
                  <a:solidFill>
                    <a:srgbClr val="FFFFFF"/>
                  </a:solidFill>
                  <a:ea typeface="ＭＳ ゴシック"/>
                  <a:cs typeface="ＭＳ ゴシック"/>
                </a:rPr>
                <a:t>2</a:t>
              </a:r>
              <a:r>
                <a:rPr lang="en-US" sz="2400" dirty="0" smtClean="0">
                  <a:solidFill>
                    <a:srgbClr val="FFFFFF"/>
                  </a:solidFill>
                  <a:ea typeface="ＭＳ ゴシック"/>
                  <a:cs typeface="ＭＳ ゴシック"/>
                </a:rPr>
                <a:t>−4AC</a:t>
              </a:r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3845591" y="2981388"/>
              <a:ext cx="1452818" cy="303596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9673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Onderzoekshypothese (2)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89933" y="1196752"/>
            <a:ext cx="8353967" cy="1440160"/>
          </a:xfrm>
          <a:prstGeom prst="roundRect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4692" y="1340768"/>
            <a:ext cx="8064448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  <a:t>Hypothese: </a:t>
            </a:r>
            <a:b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</a:br>
            <a: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  <a:t>Er kan een passende vergelijking gevonden worden binnen een </a:t>
            </a:r>
            <a:r>
              <a:rPr lang="en-US" sz="2400" dirty="0" err="1" smtClean="0">
                <a:solidFill>
                  <a:srgbClr val="FFFFFF"/>
                </a:solidFill>
                <a:ea typeface="ＭＳ ゴシック"/>
                <a:cs typeface="ＭＳ ゴシック"/>
              </a:rPr>
              <a:t>beperkte</a:t>
            </a:r>
            <a: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  <a:ea typeface="ＭＳ ゴシック"/>
                <a:cs typeface="ＭＳ ゴシック"/>
              </a:rPr>
              <a:t>tijdspanne</a:t>
            </a:r>
            <a: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  <a:t>. </a:t>
            </a:r>
            <a:endParaRPr lang="en-US" sz="2400" dirty="0" smtClean="0">
              <a:solidFill>
                <a:srgbClr val="FFFFFF"/>
              </a:solidFill>
              <a:ea typeface="ＭＳ ゴシック"/>
              <a:cs typeface="ＭＳ ゴシック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81523" y="2828464"/>
            <a:ext cx="8357650" cy="620458"/>
            <a:chOff x="381523" y="2828464"/>
            <a:chExt cx="8357650" cy="620458"/>
          </a:xfrm>
        </p:grpSpPr>
        <p:sp>
          <p:nvSpPr>
            <p:cNvPr id="19" name="Rounded Rectangle 18"/>
            <p:cNvSpPr/>
            <p:nvPr/>
          </p:nvSpPr>
          <p:spPr>
            <a:xfrm>
              <a:off x="385206" y="2828464"/>
              <a:ext cx="8353967" cy="620458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Er</a:t>
              </a:r>
              <a:r>
                <a:rPr lang="en-US" dirty="0" smtClean="0"/>
                <a:t> </a:t>
              </a:r>
              <a:r>
                <a:rPr lang="en-US" dirty="0" err="1" smtClean="0"/>
                <a:t>zijn</a:t>
              </a:r>
              <a:r>
                <a:rPr lang="en-US" dirty="0" smtClean="0"/>
                <a:t> </a:t>
              </a:r>
              <a:r>
                <a:rPr lang="en-US" dirty="0" err="1" smtClean="0"/>
                <a:t>redundante</a:t>
              </a:r>
              <a:r>
                <a:rPr lang="en-US" dirty="0" smtClean="0"/>
                <a:t> </a:t>
              </a:r>
              <a:r>
                <a:rPr lang="en-US" dirty="0" err="1" smtClean="0"/>
                <a:t>knopen</a:t>
              </a:r>
              <a:r>
                <a:rPr lang="en-US" dirty="0" smtClean="0"/>
                <a:t> in de </a:t>
              </a:r>
              <a:r>
                <a:rPr lang="en-US" dirty="0" err="1" smtClean="0"/>
                <a:t>originele</a:t>
              </a:r>
              <a:r>
                <a:rPr lang="en-US" dirty="0" smtClean="0"/>
                <a:t> boom</a:t>
              </a:r>
              <a:endParaRPr lang="en-US" dirty="0"/>
            </a:p>
          </p:txBody>
        </p:sp>
        <p:sp>
          <p:nvSpPr>
            <p:cNvPr id="7" name="Round Same Side Corner Rectangle 6"/>
            <p:cNvSpPr/>
            <p:nvPr/>
          </p:nvSpPr>
          <p:spPr>
            <a:xfrm rot="16200000">
              <a:off x="399089" y="2812813"/>
              <a:ext cx="618543" cy="653675"/>
            </a:xfrm>
            <a:prstGeom prst="round2SameRect">
              <a:avLst/>
            </a:prstGeom>
            <a:solidFill>
              <a:srgbClr val="62C6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85207" y="3587689"/>
            <a:ext cx="8353967" cy="620459"/>
            <a:chOff x="385207" y="3587689"/>
            <a:chExt cx="8353967" cy="620459"/>
          </a:xfrm>
        </p:grpSpPr>
        <p:sp>
          <p:nvSpPr>
            <p:cNvPr id="25" name="Rounded Rectangle 24"/>
            <p:cNvSpPr/>
            <p:nvPr/>
          </p:nvSpPr>
          <p:spPr>
            <a:xfrm>
              <a:off x="385207" y="3587690"/>
              <a:ext cx="8353967" cy="620458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Toevoeging</a:t>
              </a:r>
              <a:r>
                <a:rPr lang="en-US" dirty="0" smtClean="0"/>
                <a:t> van </a:t>
              </a:r>
              <a:r>
                <a:rPr lang="en-US" dirty="0" err="1" smtClean="0"/>
                <a:t>constanten</a:t>
              </a:r>
              <a:r>
                <a:rPr lang="en-US" dirty="0" smtClean="0"/>
                <a:t> </a:t>
              </a:r>
              <a:r>
                <a:rPr lang="en-US" dirty="0" err="1" smtClean="0"/>
                <a:t>heeft</a:t>
              </a:r>
              <a:r>
                <a:rPr lang="en-US" dirty="0" smtClean="0"/>
                <a:t> </a:t>
              </a:r>
              <a:r>
                <a:rPr lang="en-US" dirty="0" err="1" smtClean="0"/>
                <a:t>een</a:t>
              </a:r>
              <a:r>
                <a:rPr lang="en-US" dirty="0" smtClean="0"/>
                <a:t> </a:t>
              </a:r>
              <a:r>
                <a:rPr lang="en-US" dirty="0" err="1" smtClean="0"/>
                <a:t>postieve</a:t>
              </a:r>
              <a:r>
                <a:rPr lang="en-US" dirty="0" smtClean="0"/>
                <a:t> </a:t>
              </a:r>
              <a:r>
                <a:rPr lang="en-US" dirty="0" err="1" smtClean="0"/>
                <a:t>invloed</a:t>
              </a:r>
              <a:endParaRPr lang="en-US" dirty="0"/>
            </a:p>
          </p:txBody>
        </p:sp>
        <p:sp>
          <p:nvSpPr>
            <p:cNvPr id="26" name="Round Same Side Corner Rectangle 25"/>
            <p:cNvSpPr/>
            <p:nvPr/>
          </p:nvSpPr>
          <p:spPr>
            <a:xfrm rot="16200000">
              <a:off x="402775" y="3570123"/>
              <a:ext cx="618543" cy="653675"/>
            </a:xfrm>
            <a:prstGeom prst="round2SameRect">
              <a:avLst/>
            </a:prstGeom>
            <a:solidFill>
              <a:srgbClr val="62C6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5208" y="4373312"/>
            <a:ext cx="8353967" cy="783880"/>
            <a:chOff x="385208" y="4373312"/>
            <a:chExt cx="8353967" cy="620459"/>
          </a:xfrm>
        </p:grpSpPr>
        <p:sp>
          <p:nvSpPr>
            <p:cNvPr id="27" name="Rounded Rectangle 26"/>
            <p:cNvSpPr/>
            <p:nvPr/>
          </p:nvSpPr>
          <p:spPr>
            <a:xfrm>
              <a:off x="385208" y="4373313"/>
              <a:ext cx="8353967" cy="620458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Er</a:t>
              </a:r>
              <a:r>
                <a:rPr lang="en-US" dirty="0" smtClean="0"/>
                <a:t> </a:t>
              </a:r>
              <a:r>
                <a:rPr lang="en-US" dirty="0" err="1" smtClean="0"/>
                <a:t>bestaat</a:t>
              </a:r>
              <a:r>
                <a:rPr lang="en-US" dirty="0" smtClean="0"/>
                <a:t> </a:t>
              </a:r>
              <a:r>
                <a:rPr lang="en-US" dirty="0" err="1" smtClean="0"/>
                <a:t>een</a:t>
              </a:r>
              <a:r>
                <a:rPr lang="en-US" dirty="0" smtClean="0"/>
                <a:t> </a:t>
              </a:r>
              <a:r>
                <a:rPr lang="en-US" dirty="0" err="1" smtClean="0"/>
                <a:t>goede</a:t>
              </a:r>
              <a:r>
                <a:rPr lang="en-US" dirty="0" smtClean="0"/>
                <a:t> </a:t>
              </a:r>
              <a:r>
                <a:rPr lang="en-US" dirty="0" err="1" smtClean="0"/>
                <a:t>afweging</a:t>
              </a:r>
              <a:r>
                <a:rPr lang="en-US" dirty="0" smtClean="0"/>
                <a:t> </a:t>
              </a:r>
              <a:r>
                <a:rPr lang="en-US" dirty="0" err="1" smtClean="0"/>
                <a:t>tussen</a:t>
              </a:r>
              <a:r>
                <a:rPr lang="en-US" dirty="0" smtClean="0"/>
                <a:t> </a:t>
              </a:r>
              <a:r>
                <a:rPr lang="en-US" dirty="0" smtClean="0"/>
                <a:t>de </a:t>
              </a:r>
              <a:r>
                <a:rPr lang="en-US" dirty="0" err="1" smtClean="0"/>
                <a:t>oplossings</a:t>
              </a:r>
              <a:r>
                <a:rPr lang="en-US" dirty="0" err="1" smtClean="0"/>
                <a:t>graad</a:t>
              </a:r>
              <a:r>
                <a:rPr lang="en-US" dirty="0" smtClean="0"/>
                <a:t> </a:t>
              </a:r>
              <a:r>
                <a:rPr lang="en-US" dirty="0" smtClean="0"/>
                <a:t>en </a:t>
              </a:r>
              <a:br>
                <a:rPr lang="en-US" dirty="0" smtClean="0"/>
              </a:br>
              <a:r>
                <a:rPr lang="en-US" dirty="0" smtClean="0"/>
                <a:t>de </a:t>
              </a:r>
              <a:r>
                <a:rPr lang="en-US" dirty="0" err="1" smtClean="0"/>
                <a:t>benodigde</a:t>
              </a:r>
              <a:r>
                <a:rPr lang="en-US" dirty="0" smtClean="0"/>
                <a:t> </a:t>
              </a:r>
              <a:r>
                <a:rPr lang="en-US" dirty="0" err="1" smtClean="0"/>
                <a:t>tijd</a:t>
              </a:r>
              <a:r>
                <a:rPr lang="en-US" dirty="0" smtClean="0"/>
                <a:t> </a:t>
              </a:r>
              <a:r>
                <a:rPr lang="en-US" dirty="0" err="1" smtClean="0"/>
                <a:t>bij</a:t>
              </a:r>
              <a:r>
                <a:rPr lang="en-US" dirty="0" smtClean="0"/>
                <a:t> het </a:t>
              </a:r>
              <a:r>
                <a:rPr lang="en-US" dirty="0" err="1" smtClean="0"/>
                <a:t>toevoegen</a:t>
              </a:r>
              <a:r>
                <a:rPr lang="en-US" dirty="0" smtClean="0"/>
                <a:t> van </a:t>
              </a:r>
              <a:r>
                <a:rPr lang="en-US" dirty="0" err="1" smtClean="0"/>
                <a:t>constanten</a:t>
              </a:r>
              <a:endParaRPr lang="en-US" dirty="0"/>
            </a:p>
          </p:txBody>
        </p:sp>
        <p:sp>
          <p:nvSpPr>
            <p:cNvPr id="28" name="Round Same Side Corner Rectangle 27"/>
            <p:cNvSpPr/>
            <p:nvPr/>
          </p:nvSpPr>
          <p:spPr>
            <a:xfrm rot="16200000">
              <a:off x="402776" y="4355746"/>
              <a:ext cx="618543" cy="653675"/>
            </a:xfrm>
            <a:prstGeom prst="round2SameRect">
              <a:avLst/>
            </a:prstGeom>
            <a:solidFill>
              <a:srgbClr val="62C6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9933" y="5301208"/>
            <a:ext cx="8353967" cy="620459"/>
            <a:chOff x="380481" y="5160333"/>
            <a:chExt cx="8353967" cy="620459"/>
          </a:xfrm>
        </p:grpSpPr>
        <p:sp>
          <p:nvSpPr>
            <p:cNvPr id="31" name="Rounded Rectangle 30"/>
            <p:cNvSpPr/>
            <p:nvPr/>
          </p:nvSpPr>
          <p:spPr>
            <a:xfrm>
              <a:off x="380481" y="5160334"/>
              <a:ext cx="8353967" cy="620458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Het </a:t>
              </a:r>
              <a:r>
                <a:rPr lang="en-US" dirty="0" err="1" smtClean="0"/>
                <a:t>vermijden</a:t>
              </a:r>
              <a:r>
                <a:rPr lang="en-US" dirty="0"/>
                <a:t> </a:t>
              </a:r>
              <a:r>
                <a:rPr lang="en-US" dirty="0" smtClean="0"/>
                <a:t>van </a:t>
              </a:r>
              <a:r>
                <a:rPr lang="en-US" dirty="0" err="1" smtClean="0"/>
                <a:t>redundante</a:t>
              </a:r>
              <a:r>
                <a:rPr lang="en-US" dirty="0" smtClean="0"/>
                <a:t> </a:t>
              </a:r>
              <a:r>
                <a:rPr lang="en-US" dirty="0" err="1" smtClean="0"/>
                <a:t>uitwerkingen</a:t>
              </a:r>
              <a:r>
                <a:rPr lang="en-US" dirty="0" smtClean="0"/>
                <a:t> </a:t>
              </a:r>
              <a:r>
                <a:rPr lang="en-US" dirty="0" err="1" smtClean="0"/>
                <a:t>heeft</a:t>
              </a:r>
              <a:r>
                <a:rPr lang="en-US" dirty="0" smtClean="0"/>
                <a:t> </a:t>
              </a:r>
              <a:r>
                <a:rPr lang="en-US" dirty="0" err="1" smtClean="0"/>
                <a:t>een</a:t>
              </a:r>
              <a:r>
                <a:rPr lang="en-US" dirty="0" smtClean="0"/>
                <a:t> </a:t>
              </a:r>
              <a:r>
                <a:rPr lang="en-US" dirty="0" err="1" smtClean="0"/>
                <a:t>invloed</a:t>
              </a:r>
              <a:r>
                <a:rPr lang="en-US" dirty="0" smtClean="0"/>
                <a:t> op de </a:t>
              </a:r>
              <a:r>
                <a:rPr lang="en-US" dirty="0" err="1" smtClean="0"/>
                <a:t>tijd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2" name="Round Same Side Corner Rectangle 31"/>
            <p:cNvSpPr/>
            <p:nvPr/>
          </p:nvSpPr>
          <p:spPr>
            <a:xfrm rot="16200000">
              <a:off x="398049" y="5142767"/>
              <a:ext cx="618543" cy="653675"/>
            </a:xfrm>
            <a:prstGeom prst="round2SameRect">
              <a:avLst/>
            </a:prstGeom>
            <a:solidFill>
              <a:srgbClr val="62C6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941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Succescriteria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586077"/>
              </p:ext>
            </p:extLst>
          </p:nvPr>
        </p:nvGraphicFramePr>
        <p:xfrm>
          <a:off x="540000" y="1349999"/>
          <a:ext cx="8334000" cy="44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iamond 3"/>
          <p:cNvSpPr/>
          <p:nvPr/>
        </p:nvSpPr>
        <p:spPr>
          <a:xfrm>
            <a:off x="1691680" y="1296025"/>
            <a:ext cx="5976664" cy="4509239"/>
          </a:xfrm>
          <a:prstGeom prst="diamond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SUCCES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6132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A113BE4-233E-6C42-8E46-82B7C79258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264A485-F2F6-254A-8852-F925B0BD37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10B818-4175-464B-AE3C-BF936A845B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E1EC5-025A-1A4F-949B-AC30BD9047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Aanpak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Hoe </a:t>
            </a:r>
            <a:r>
              <a:rPr lang="en-US" dirty="0" err="1" smtClean="0"/>
              <a:t>lossen</a:t>
            </a:r>
            <a:r>
              <a:rPr lang="en-US" dirty="0" smtClean="0"/>
              <a:t> we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probleem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effici</a:t>
            </a:r>
            <a:r>
              <a:rPr lang="en-US" dirty="0" err="1" smtClean="0"/>
              <a:t>ënt</a:t>
            </a:r>
            <a:r>
              <a:rPr lang="en-US" dirty="0" smtClean="0"/>
              <a:t> </a:t>
            </a:r>
            <a:r>
              <a:rPr lang="en-US" dirty="0" smtClean="0"/>
              <a:t>op?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1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Aanpak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63347448"/>
              </p:ext>
            </p:extLst>
          </p:nvPr>
        </p:nvGraphicFramePr>
        <p:xfrm>
          <a:off x="827584" y="1268760"/>
          <a:ext cx="756084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/>
          <p:cNvGrpSpPr/>
          <p:nvPr/>
        </p:nvGrpSpPr>
        <p:grpSpPr>
          <a:xfrm rot="18680605">
            <a:off x="3080496" y="3491048"/>
            <a:ext cx="458076" cy="394355"/>
            <a:chOff x="2278170" y="846838"/>
            <a:chExt cx="458076" cy="394355"/>
          </a:xfrm>
        </p:grpSpPr>
        <p:sp>
          <p:nvSpPr>
            <p:cNvPr id="8" name="Right Arrow 7"/>
            <p:cNvSpPr/>
            <p:nvPr/>
          </p:nvSpPr>
          <p:spPr>
            <a:xfrm rot="5">
              <a:off x="2278170" y="846838"/>
              <a:ext cx="458076" cy="39435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ight Arrow 4"/>
            <p:cNvSpPr/>
            <p:nvPr/>
          </p:nvSpPr>
          <p:spPr>
            <a:xfrm rot="5">
              <a:off x="2278170" y="925709"/>
              <a:ext cx="339770" cy="2366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013084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8D58019-30CF-9A42-AAFB-820ADA7856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8B67E09-D17F-5842-830B-20D9D1673B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BADAD8C-346F-1946-9AFC-21B444AF4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F7157DE-7093-CD46-B53A-D62209D97B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E19F9E7-841B-3548-BF75-BFA1FA9F67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BEB4A5E-E390-8C48-9B16-47F4D0F546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0CA9273-0D48-F841-A08B-EABB737F7C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B9CE903-A2DC-D84F-A88A-809A189E10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CC1FAFA-5C8D-824D-85C0-D272C0AC01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568B70A-E8B2-CE45-9CF0-30AA4AF464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BA38E7C-B2E8-304B-B0B2-FA496374E7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20A9612-3FC4-0C41-84AB-FE4F7CE187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aTeXtre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0156" b="-172266"/>
          <a:stretch/>
        </p:blipFill>
        <p:spPr>
          <a:xfrm>
            <a:off x="8248" y="-1107505"/>
            <a:ext cx="12196600" cy="920442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Pruning boom (1)</a:t>
            </a:r>
            <a:endParaRPr lang="en-US" sz="3600" b="0" dirty="0"/>
          </a:p>
        </p:txBody>
      </p:sp>
      <p:sp>
        <p:nvSpPr>
          <p:cNvPr id="8" name="Multiply 7"/>
          <p:cNvSpPr/>
          <p:nvPr/>
        </p:nvSpPr>
        <p:spPr>
          <a:xfrm>
            <a:off x="2915816" y="3895367"/>
            <a:ext cx="1080120" cy="324000"/>
          </a:xfrm>
          <a:prstGeom prst="mathMultiply">
            <a:avLst/>
          </a:prstGeom>
          <a:solidFill>
            <a:srgbClr val="FF66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  <a:solidFill>
                <a:srgbClr val="FF6600"/>
              </a:solidFill>
            </a:endParaRPr>
          </a:p>
        </p:txBody>
      </p:sp>
      <p:sp>
        <p:nvSpPr>
          <p:cNvPr id="11" name="Multiply 10"/>
          <p:cNvSpPr/>
          <p:nvPr/>
        </p:nvSpPr>
        <p:spPr>
          <a:xfrm>
            <a:off x="5940152" y="3895367"/>
            <a:ext cx="1080120" cy="324000"/>
          </a:xfrm>
          <a:prstGeom prst="mathMultiply">
            <a:avLst/>
          </a:prstGeom>
          <a:solidFill>
            <a:srgbClr val="FF66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  <a:solidFill>
                <a:srgbClr val="FF6600"/>
              </a:solidFill>
            </a:endParaRPr>
          </a:p>
        </p:txBody>
      </p:sp>
      <p:sp>
        <p:nvSpPr>
          <p:cNvPr id="12" name="Multiply 11"/>
          <p:cNvSpPr/>
          <p:nvPr/>
        </p:nvSpPr>
        <p:spPr>
          <a:xfrm>
            <a:off x="6732240" y="3895367"/>
            <a:ext cx="1080120" cy="324000"/>
          </a:xfrm>
          <a:prstGeom prst="mathMultiply">
            <a:avLst/>
          </a:prstGeom>
          <a:solidFill>
            <a:srgbClr val="FF66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  <a:solidFill>
                <a:srgbClr val="FF6600"/>
              </a:solidFill>
            </a:endParaRPr>
          </a:p>
        </p:txBody>
      </p:sp>
      <p:pic>
        <p:nvPicPr>
          <p:cNvPr id="3" name="Picture 2" descr="11186466_965454133485466_1102590381_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039929"/>
            <a:ext cx="7200800" cy="545515"/>
          </a:xfrm>
          <a:prstGeom prst="rect">
            <a:avLst/>
          </a:prstGeom>
        </p:spPr>
      </p:pic>
      <p:sp>
        <p:nvSpPr>
          <p:cNvPr id="14" name="Multiply 13"/>
          <p:cNvSpPr/>
          <p:nvPr/>
        </p:nvSpPr>
        <p:spPr>
          <a:xfrm>
            <a:off x="3347864" y="5039929"/>
            <a:ext cx="5526136" cy="545515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653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 </a:t>
            </a:r>
            <a:r>
              <a:rPr lang="en-US" dirty="0" err="1" smtClean="0"/>
              <a:t>bomen</a:t>
            </a:r>
            <a:r>
              <a:rPr lang="en-US" dirty="0" smtClean="0"/>
              <a:t> (2)</a:t>
            </a:r>
            <a:endParaRPr lang="en-US" dirty="0"/>
          </a:p>
        </p:txBody>
      </p:sp>
      <p:pic>
        <p:nvPicPr>
          <p:cNvPr id="3" name="Picture 2" descr="11201470_965448483486031_2033789898_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" y="1106981"/>
            <a:ext cx="9144000" cy="1146875"/>
          </a:xfrm>
          <a:prstGeom prst="rect">
            <a:avLst/>
          </a:prstGeom>
        </p:spPr>
      </p:pic>
      <p:pic>
        <p:nvPicPr>
          <p:cNvPr id="4" name="Picture 3" descr="11232007_965448493486030_689967306_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8880"/>
            <a:ext cx="9144000" cy="1092631"/>
          </a:xfrm>
          <a:prstGeom prst="rect">
            <a:avLst/>
          </a:prstGeom>
        </p:spPr>
      </p:pic>
      <p:pic>
        <p:nvPicPr>
          <p:cNvPr id="5" name="Picture 4" descr="11207888_965448490152697_2099284178_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43" y="3717032"/>
            <a:ext cx="9144000" cy="1139203"/>
          </a:xfrm>
          <a:prstGeom prst="rect">
            <a:avLst/>
          </a:prstGeom>
        </p:spPr>
      </p:pic>
      <p:pic>
        <p:nvPicPr>
          <p:cNvPr id="6" name="Picture 5" descr="11231970_965448486819364_1424205660_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30" y="4968147"/>
            <a:ext cx="9144000" cy="1182348"/>
          </a:xfrm>
          <a:prstGeom prst="rect">
            <a:avLst/>
          </a:prstGeom>
        </p:spPr>
      </p:pic>
      <p:sp>
        <p:nvSpPr>
          <p:cNvPr id="11" name="Multiply 10"/>
          <p:cNvSpPr/>
          <p:nvPr/>
        </p:nvSpPr>
        <p:spPr>
          <a:xfrm>
            <a:off x="-113841" y="1916832"/>
            <a:ext cx="1152128" cy="3240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15" name="Multiply 14"/>
          <p:cNvSpPr/>
          <p:nvPr/>
        </p:nvSpPr>
        <p:spPr>
          <a:xfrm>
            <a:off x="4644008" y="1907232"/>
            <a:ext cx="1152128" cy="3240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16" name="Multiply 15"/>
          <p:cNvSpPr/>
          <p:nvPr/>
        </p:nvSpPr>
        <p:spPr>
          <a:xfrm>
            <a:off x="4644008" y="3117511"/>
            <a:ext cx="1152128" cy="3240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17" name="Multiply 16"/>
          <p:cNvSpPr/>
          <p:nvPr/>
        </p:nvSpPr>
        <p:spPr>
          <a:xfrm>
            <a:off x="-113841" y="3100254"/>
            <a:ext cx="1152128" cy="3240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18" name="Multiply 17"/>
          <p:cNvSpPr/>
          <p:nvPr/>
        </p:nvSpPr>
        <p:spPr>
          <a:xfrm>
            <a:off x="1038287" y="3122934"/>
            <a:ext cx="1152128" cy="3240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19" name="Multiply 18"/>
          <p:cNvSpPr/>
          <p:nvPr/>
        </p:nvSpPr>
        <p:spPr>
          <a:xfrm>
            <a:off x="5796136" y="3122934"/>
            <a:ext cx="1152128" cy="3240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20" name="Multiply 19"/>
          <p:cNvSpPr/>
          <p:nvPr/>
        </p:nvSpPr>
        <p:spPr>
          <a:xfrm>
            <a:off x="-22503" y="4520401"/>
            <a:ext cx="1152128" cy="3240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21" name="Multiply 20"/>
          <p:cNvSpPr/>
          <p:nvPr/>
        </p:nvSpPr>
        <p:spPr>
          <a:xfrm>
            <a:off x="1129625" y="4510801"/>
            <a:ext cx="1152128" cy="3240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22" name="Multiply 21"/>
          <p:cNvSpPr/>
          <p:nvPr/>
        </p:nvSpPr>
        <p:spPr>
          <a:xfrm>
            <a:off x="2281753" y="4524267"/>
            <a:ext cx="1152128" cy="3240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24" name="Multiply 23"/>
          <p:cNvSpPr/>
          <p:nvPr/>
        </p:nvSpPr>
        <p:spPr>
          <a:xfrm>
            <a:off x="4657422" y="4541835"/>
            <a:ext cx="1152128" cy="3240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25" name="Multiply 24"/>
          <p:cNvSpPr/>
          <p:nvPr/>
        </p:nvSpPr>
        <p:spPr>
          <a:xfrm>
            <a:off x="5809550" y="4532235"/>
            <a:ext cx="1152128" cy="3240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26" name="Multiply 25"/>
          <p:cNvSpPr/>
          <p:nvPr/>
        </p:nvSpPr>
        <p:spPr>
          <a:xfrm>
            <a:off x="6961678" y="4545701"/>
            <a:ext cx="1152128" cy="3240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27" name="Multiply 26"/>
          <p:cNvSpPr/>
          <p:nvPr/>
        </p:nvSpPr>
        <p:spPr>
          <a:xfrm>
            <a:off x="-123651" y="5729390"/>
            <a:ext cx="1152128" cy="3240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28" name="Multiply 27"/>
          <p:cNvSpPr/>
          <p:nvPr/>
        </p:nvSpPr>
        <p:spPr>
          <a:xfrm>
            <a:off x="1028477" y="5719790"/>
            <a:ext cx="1152128" cy="3240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29" name="Multiply 28"/>
          <p:cNvSpPr/>
          <p:nvPr/>
        </p:nvSpPr>
        <p:spPr>
          <a:xfrm>
            <a:off x="2180605" y="5733256"/>
            <a:ext cx="1152128" cy="3240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30" name="Multiply 29"/>
          <p:cNvSpPr/>
          <p:nvPr/>
        </p:nvSpPr>
        <p:spPr>
          <a:xfrm>
            <a:off x="3440574" y="5761031"/>
            <a:ext cx="1152128" cy="3240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31" name="Multiply 30"/>
          <p:cNvSpPr/>
          <p:nvPr/>
        </p:nvSpPr>
        <p:spPr>
          <a:xfrm>
            <a:off x="4592702" y="5751431"/>
            <a:ext cx="1152128" cy="3240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32" name="Multiply 31"/>
          <p:cNvSpPr/>
          <p:nvPr/>
        </p:nvSpPr>
        <p:spPr>
          <a:xfrm>
            <a:off x="5744830" y="5764897"/>
            <a:ext cx="1152128" cy="3240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33" name="Multiply 32"/>
          <p:cNvSpPr/>
          <p:nvPr/>
        </p:nvSpPr>
        <p:spPr>
          <a:xfrm>
            <a:off x="6961678" y="5747565"/>
            <a:ext cx="1152128" cy="3240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34" name="Multiply 33"/>
          <p:cNvSpPr/>
          <p:nvPr/>
        </p:nvSpPr>
        <p:spPr>
          <a:xfrm>
            <a:off x="8113806" y="5761031"/>
            <a:ext cx="1152128" cy="3240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1587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Experimenten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 resultaten van het onderzoek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7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536483"/>
              </p:ext>
            </p:extLst>
          </p:nvPr>
        </p:nvGraphicFramePr>
        <p:xfrm>
          <a:off x="251520" y="1349375"/>
          <a:ext cx="8622605" cy="4887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4747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460180"/>
              </p:ext>
            </p:extLst>
          </p:nvPr>
        </p:nvGraphicFramePr>
        <p:xfrm>
          <a:off x="251395" y="1268760"/>
          <a:ext cx="8622605" cy="4743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3159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Voorkennis</a:t>
            </a:r>
          </a:p>
          <a:p>
            <a:r>
              <a:rPr lang="nl-BE" dirty="0" smtClean="0"/>
              <a:t>Introductie</a:t>
            </a:r>
          </a:p>
          <a:p>
            <a:r>
              <a:rPr lang="nl-BE" dirty="0" smtClean="0"/>
              <a:t>Probleemstelling</a:t>
            </a:r>
          </a:p>
          <a:p>
            <a:r>
              <a:rPr lang="nl-BE" dirty="0" smtClean="0"/>
              <a:t>Aanpak</a:t>
            </a:r>
            <a:endParaRPr lang="nl-BE" dirty="0" smtClean="0"/>
          </a:p>
          <a:p>
            <a:r>
              <a:rPr lang="nl-BE" dirty="0" smtClean="0"/>
              <a:t>Experimenten</a:t>
            </a:r>
          </a:p>
          <a:p>
            <a:r>
              <a:rPr lang="nl-BE" dirty="0" smtClean="0"/>
              <a:t>Conclusie</a:t>
            </a:r>
          </a:p>
          <a:p>
            <a:r>
              <a:rPr lang="nl-BE" dirty="0" smtClean="0"/>
              <a:t>Toekomstig onderzoek</a:t>
            </a:r>
          </a:p>
          <a:p>
            <a:r>
              <a:rPr lang="nl-BE" dirty="0" smtClean="0"/>
              <a:t>Demo</a:t>
            </a:r>
            <a:endParaRPr lang="nl-BE" dirty="0" smtClean="0"/>
          </a:p>
        </p:txBody>
      </p:sp>
      <p:pic>
        <p:nvPicPr>
          <p:cNvPr id="5" name="Picture 4" descr="toon-1167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080000"/>
            <a:ext cx="4073928" cy="417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6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US" dirty="0" smtClean="0"/>
              <a:t>3: </a:t>
            </a:r>
            <a:r>
              <a:rPr lang="en-US" dirty="0" err="1" smtClean="0"/>
              <a:t>Benodigde</a:t>
            </a:r>
            <a:r>
              <a:rPr lang="en-US" dirty="0" smtClean="0"/>
              <a:t> </a:t>
            </a:r>
            <a:r>
              <a:rPr lang="en-US" dirty="0" err="1" smtClean="0"/>
              <a:t>tijd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508419"/>
              </p:ext>
            </p:extLst>
          </p:nvPr>
        </p:nvGraphicFramePr>
        <p:xfrm>
          <a:off x="395536" y="1349375"/>
          <a:ext cx="8478589" cy="4429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527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US" dirty="0" smtClean="0"/>
              <a:t>4: </a:t>
            </a:r>
            <a:r>
              <a:rPr lang="en-US" dirty="0" err="1" smtClean="0"/>
              <a:t>Oplossingsgraad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824358"/>
              </p:ext>
            </p:extLst>
          </p:nvPr>
        </p:nvGraphicFramePr>
        <p:xfrm>
          <a:off x="539750" y="1349375"/>
          <a:ext cx="8334375" cy="4429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527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5: </a:t>
            </a:r>
            <a:r>
              <a:rPr lang="en-US" dirty="0" err="1" smtClean="0"/>
              <a:t>vergelijking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620285"/>
              </p:ext>
            </p:extLst>
          </p:nvPr>
        </p:nvGraphicFramePr>
        <p:xfrm>
          <a:off x="539750" y="1349375"/>
          <a:ext cx="8334375" cy="4429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527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Toekomstig </a:t>
            </a:r>
            <a:br>
              <a:rPr lang="en-US" dirty="0" smtClean="0"/>
            </a:br>
            <a:r>
              <a:rPr lang="en-US" dirty="0" smtClean="0"/>
              <a:t>onderzoek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Mogelijkheden tot verder onderzoek binnen het onderzoeksdomein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1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Toekomstig onderzoek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Zoeken naar een geschikte heuristiek</a:t>
            </a:r>
          </a:p>
          <a:p>
            <a:r>
              <a:rPr lang="en-US" dirty="0" smtClean="0"/>
              <a:t>De implementatie van haakjes</a:t>
            </a:r>
          </a:p>
          <a:p>
            <a:r>
              <a:rPr lang="en-US" dirty="0" err="1" smtClean="0"/>
              <a:t>Berekenen</a:t>
            </a:r>
            <a:r>
              <a:rPr lang="en-US" dirty="0" smtClean="0"/>
              <a:t> van </a:t>
            </a:r>
            <a:r>
              <a:rPr lang="en-US" dirty="0" err="1" smtClean="0"/>
              <a:t>éé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losstaande</a:t>
            </a:r>
            <a:r>
              <a:rPr lang="en-US" dirty="0" smtClean="0"/>
              <a:t> </a:t>
            </a:r>
            <a:r>
              <a:rPr lang="en-US" dirty="0" err="1" smtClean="0"/>
              <a:t>constante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25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resultaten</a:t>
            </a:r>
            <a:r>
              <a:rPr lang="en-US" dirty="0" smtClean="0"/>
              <a:t> van het </a:t>
            </a:r>
            <a:br>
              <a:rPr lang="en-US" dirty="0" smtClean="0"/>
            </a:br>
            <a:r>
              <a:rPr lang="en-US" dirty="0" err="1" smtClean="0"/>
              <a:t>onderzoek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1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Succescriteria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51976"/>
              </p:ext>
            </p:extLst>
          </p:nvPr>
        </p:nvGraphicFramePr>
        <p:xfrm>
          <a:off x="505981" y="1281957"/>
          <a:ext cx="8334000" cy="44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iamond 3"/>
          <p:cNvSpPr/>
          <p:nvPr/>
        </p:nvSpPr>
        <p:spPr>
          <a:xfrm>
            <a:off x="1691680" y="1296025"/>
            <a:ext cx="5976664" cy="4509239"/>
          </a:xfrm>
          <a:prstGeom prst="diamond">
            <a:avLst/>
          </a:prstGeom>
          <a:solidFill>
            <a:srgbClr val="00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SUCCES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0761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A113BE4-233E-6C42-8E46-82B7C79258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264A485-F2F6-254A-8852-F925B0BD37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10B818-4175-464B-AE3C-BF936A845B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E1EC5-025A-1A4F-949B-AC30BD9047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sneller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de brute force </a:t>
            </a:r>
            <a:r>
              <a:rPr lang="en-US" dirty="0" err="1" smtClean="0"/>
              <a:t>aanpak</a:t>
            </a:r>
            <a:endParaRPr lang="en-US" dirty="0" smtClean="0"/>
          </a:p>
          <a:p>
            <a:pPr lvl="1"/>
            <a:r>
              <a:rPr lang="en-US" dirty="0" err="1" smtClean="0"/>
              <a:t>Nog</a:t>
            </a:r>
            <a:r>
              <a:rPr lang="en-US" dirty="0" smtClean="0"/>
              <a:t> steeds </a:t>
            </a:r>
            <a:r>
              <a:rPr lang="en-US" dirty="0" err="1" smtClean="0"/>
              <a:t>exponentieel</a:t>
            </a:r>
            <a:endParaRPr lang="en-US" dirty="0" smtClean="0"/>
          </a:p>
          <a:p>
            <a:r>
              <a:rPr lang="en-US" dirty="0" err="1" smtClean="0"/>
              <a:t>Geen</a:t>
            </a:r>
            <a:r>
              <a:rPr lang="en-US" dirty="0" smtClean="0"/>
              <a:t> 100% </a:t>
            </a:r>
            <a:r>
              <a:rPr lang="en-US" dirty="0" err="1" smtClean="0"/>
              <a:t>oplossingsgraad</a:t>
            </a:r>
            <a:endParaRPr lang="en-US" dirty="0" smtClean="0"/>
          </a:p>
          <a:p>
            <a:pPr lvl="1"/>
            <a:r>
              <a:rPr lang="en-US" dirty="0" err="1" smtClean="0"/>
              <a:t>Afhankelijk</a:t>
            </a:r>
            <a:r>
              <a:rPr lang="en-US" dirty="0" smtClean="0"/>
              <a:t> </a:t>
            </a:r>
            <a:r>
              <a:rPr lang="en-US" dirty="0" err="1" smtClean="0"/>
              <a:t>gezochte</a:t>
            </a:r>
            <a:r>
              <a:rPr lang="en-US" dirty="0" smtClean="0"/>
              <a:t> </a:t>
            </a:r>
            <a:r>
              <a:rPr lang="en-US" dirty="0" err="1" smtClean="0"/>
              <a:t>lengte</a:t>
            </a:r>
            <a:endParaRPr lang="en-US" dirty="0" smtClean="0"/>
          </a:p>
          <a:p>
            <a:r>
              <a:rPr lang="en-US" dirty="0" err="1" smtClean="0"/>
              <a:t>Experimenten</a:t>
            </a:r>
            <a:r>
              <a:rPr lang="en-US" dirty="0" smtClean="0"/>
              <a:t> </a:t>
            </a:r>
            <a:r>
              <a:rPr lang="en-US" dirty="0" err="1" smtClean="0"/>
              <a:t>afhankelijk</a:t>
            </a:r>
            <a:r>
              <a:rPr lang="en-US" dirty="0" smtClean="0"/>
              <a:t> van de </a:t>
            </a:r>
            <a:r>
              <a:rPr lang="en-US" dirty="0" err="1" smtClean="0"/>
              <a:t>randomgenerator</a:t>
            </a:r>
            <a:endParaRPr lang="en-US" dirty="0" smtClean="0"/>
          </a:p>
          <a:p>
            <a:r>
              <a:rPr lang="en-US" dirty="0" err="1" smtClean="0"/>
              <a:t>Beperkte</a:t>
            </a:r>
            <a:r>
              <a:rPr lang="en-US" dirty="0" smtClean="0"/>
              <a:t> </a:t>
            </a:r>
            <a:r>
              <a:rPr lang="en-US" dirty="0" err="1" smtClean="0"/>
              <a:t>diepte</a:t>
            </a:r>
            <a:endParaRPr lang="en-US" dirty="0" smtClean="0"/>
          </a:p>
          <a:p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heuristiek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8711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Een korte demonstratie </a:t>
            </a:r>
            <a:br>
              <a:rPr lang="en-US" dirty="0" smtClean="0"/>
            </a:br>
            <a:r>
              <a:rPr lang="en-US" dirty="0" smtClean="0"/>
              <a:t>van de applicatie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97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Demonstratie</a:t>
            </a:r>
            <a:endParaRPr lang="en-US" dirty="0"/>
          </a:p>
        </p:txBody>
      </p:sp>
      <p:pic>
        <p:nvPicPr>
          <p:cNvPr id="4" name="Picture 3" descr="Screen Shot 2015-05-03 at 12.02.2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" r="1246"/>
          <a:stretch/>
        </p:blipFill>
        <p:spPr>
          <a:xfrm>
            <a:off x="1187624" y="1080000"/>
            <a:ext cx="684914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05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Voorkennis</a:t>
            </a:r>
            <a:endParaRPr lang="nl-BE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Herhaling </a:t>
            </a:r>
            <a:r>
              <a:rPr lang="nl-BE" dirty="0" smtClean="0"/>
              <a:t>contextvrije </a:t>
            </a:r>
            <a:r>
              <a:rPr lang="nl-BE" dirty="0" smtClean="0"/>
              <a:t>grammatica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07902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Vragen?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9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Bedankt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de </a:t>
            </a:r>
            <a:r>
              <a:rPr lang="en-US" dirty="0" err="1" smtClean="0"/>
              <a:t>aandacht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25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8327048" cy="895100"/>
          </a:xfrm>
        </p:spPr>
        <p:txBody>
          <a:bodyPr>
            <a:normAutofit/>
          </a:bodyPr>
          <a:lstStyle/>
          <a:p>
            <a:r>
              <a:rPr lang="en-US" sz="3600" b="0" dirty="0" err="1" smtClean="0"/>
              <a:t>Contextvrije</a:t>
            </a:r>
            <a:r>
              <a:rPr lang="en-US" sz="3600" b="0" dirty="0" smtClean="0"/>
              <a:t> </a:t>
            </a:r>
            <a:r>
              <a:rPr lang="en-US" sz="3600" b="0" dirty="0" smtClean="0"/>
              <a:t>grammatica</a:t>
            </a:r>
            <a:endParaRPr lang="en-US" sz="3600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552" y="1435101"/>
            <a:ext cx="8208912" cy="4356000"/>
          </a:xfrm>
        </p:spPr>
        <p:txBody>
          <a:bodyPr/>
          <a:lstStyle/>
          <a:p>
            <a:r>
              <a:rPr lang="en-US" sz="2600" dirty="0" smtClean="0"/>
              <a:t>Productieregels</a:t>
            </a:r>
            <a:r>
              <a:rPr lang="en-US" sz="2000" dirty="0" smtClean="0"/>
              <a:t>:</a:t>
            </a:r>
          </a:p>
          <a:p>
            <a:pPr algn="ctr"/>
            <a:endParaRPr lang="en-US" sz="2000" dirty="0"/>
          </a:p>
          <a:p>
            <a:pPr algn="ctr"/>
            <a:r>
              <a:rPr lang="en-US" sz="2400" dirty="0" smtClean="0"/>
              <a:t>E → E + E</a:t>
            </a:r>
          </a:p>
          <a:p>
            <a:pPr algn="ctr"/>
            <a:r>
              <a:rPr lang="en-US" sz="2400" dirty="0" smtClean="0"/>
              <a:t>E → E – E  </a:t>
            </a:r>
          </a:p>
          <a:p>
            <a:pPr algn="ctr"/>
            <a:r>
              <a:rPr lang="en-US" sz="2400" dirty="0" smtClean="0"/>
              <a:t>E → E × E </a:t>
            </a:r>
          </a:p>
          <a:p>
            <a:pPr algn="ctr"/>
            <a:r>
              <a:rPr lang="en-US" sz="2400" dirty="0" smtClean="0"/>
              <a:t>E → E ÷ </a:t>
            </a:r>
            <a:r>
              <a:rPr lang="en-US" sz="2400" dirty="0" smtClean="0"/>
              <a:t>E</a:t>
            </a:r>
          </a:p>
          <a:p>
            <a:pPr algn="ctr"/>
            <a:r>
              <a:rPr lang="en-US" sz="2400" dirty="0" smtClean="0"/>
              <a:t>E → E^E</a:t>
            </a:r>
            <a:endParaRPr lang="en-US" sz="2400" dirty="0" smtClean="0"/>
          </a:p>
          <a:p>
            <a:pPr algn="ctr"/>
            <a:r>
              <a:rPr lang="en-US" sz="2400" dirty="0" smtClean="0"/>
              <a:t>E → a | b | c | …</a:t>
            </a:r>
          </a:p>
        </p:txBody>
      </p:sp>
    </p:spTree>
    <p:extLst>
      <p:ext uri="{BB962C8B-B14F-4D97-AF65-F5344CB8AC3E}">
        <p14:creationId xmlns:p14="http://schemas.microsoft.com/office/powerpoint/2010/main" val="1851317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 err="1" smtClean="0"/>
              <a:t>Boomstructuur</a:t>
            </a:r>
            <a:endParaRPr lang="en-US" sz="3600" b="0" dirty="0"/>
          </a:p>
        </p:txBody>
      </p:sp>
      <p:pic>
        <p:nvPicPr>
          <p:cNvPr id="4" name="Content Placeholder 3" descr="LaTeXtre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3768" b="-283768"/>
          <a:stretch>
            <a:fillRect/>
          </a:stretch>
        </p:blipFill>
        <p:spPr>
          <a:xfrm>
            <a:off x="8249" y="-1107504"/>
            <a:ext cx="9126538" cy="8496944"/>
          </a:xfrm>
        </p:spPr>
      </p:pic>
    </p:spTree>
    <p:extLst>
      <p:ext uri="{BB962C8B-B14F-4D97-AF65-F5344CB8AC3E}">
        <p14:creationId xmlns:p14="http://schemas.microsoft.com/office/powerpoint/2010/main" val="2607945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Introductie</a:t>
            </a:r>
            <a:endParaRPr lang="nl-BE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Een inleiding tot Flash Fill </a:t>
            </a:r>
          </a:p>
          <a:p>
            <a:r>
              <a:rPr lang="nl-BE" dirty="0" smtClean="0"/>
              <a:t>en het countdown probleem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1635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Flash Fill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40000" y="1196752"/>
            <a:ext cx="8334000" cy="1728192"/>
          </a:xfrm>
        </p:spPr>
        <p:txBody>
          <a:bodyPr/>
          <a:lstStyle/>
          <a:p>
            <a:r>
              <a:rPr lang="en-US" dirty="0" smtClean="0"/>
              <a:t>Repetitieve taken</a:t>
            </a:r>
          </a:p>
          <a:p>
            <a:r>
              <a:rPr lang="en-US" dirty="0" smtClean="0"/>
              <a:t>Patroon vergelijking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Geen mogelijkheid tot het vinden van wiskundige functies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6" descr="How-to-use-Flash-Fill-in-Excel-2013-01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47" b="-3047"/>
          <a:stretch>
            <a:fillRect/>
          </a:stretch>
        </p:blipFill>
        <p:spPr>
          <a:xfrm>
            <a:off x="540000" y="3068960"/>
            <a:ext cx="8334000" cy="2934508"/>
          </a:xfrm>
        </p:spPr>
      </p:pic>
      <p:sp>
        <p:nvSpPr>
          <p:cNvPr id="4" name="TextBox 3"/>
          <p:cNvSpPr txBox="1"/>
          <p:nvPr/>
        </p:nvSpPr>
        <p:spPr>
          <a:xfrm>
            <a:off x="4970646" y="306896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"Excel 2013’s coolest new feature that should have been available years </a:t>
            </a:r>
            <a:r>
              <a:rPr lang="en-US" dirty="0" smtClean="0"/>
              <a:t>ago” – CNNMoney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9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Countdown Probleem</a:t>
            </a:r>
            <a:endParaRPr lang="nl-BE" dirty="0"/>
          </a:p>
        </p:txBody>
      </p:sp>
      <p:pic>
        <p:nvPicPr>
          <p:cNvPr id="9" name="Content Placeholder 8" descr="countdown example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91" r="-10891"/>
          <a:stretch>
            <a:fillRect/>
          </a:stretch>
        </p:blipFill>
        <p:spPr>
          <a:xfrm>
            <a:off x="539750" y="1196753"/>
            <a:ext cx="8334375" cy="4378548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40125" y="5778000"/>
            <a:ext cx="8334000" cy="4047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((((75-10)*25)+1)*50)/100=813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65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Probleemstelling</a:t>
            </a:r>
            <a:endParaRPr lang="nl-BE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Onderzoekshypothese </a:t>
            </a:r>
            <a:endParaRPr lang="nl-BE" dirty="0" smtClean="0"/>
          </a:p>
          <a:p>
            <a:r>
              <a:rPr lang="nl-BE" dirty="0" smtClean="0"/>
              <a:t>en succescriteria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2745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-KU Leuven-Liggend-Achtergrond Wit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52BDEC"/>
      </a:accent3>
      <a:accent4>
        <a:srgbClr val="00407A"/>
      </a:accent4>
      <a:accent5>
        <a:srgbClr val="7F7F7F"/>
      </a:accent5>
      <a:accent6>
        <a:srgbClr val="595959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 en Watermerk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86BCE5"/>
      </a:accent3>
      <a:accent4>
        <a:srgbClr val="00407A"/>
      </a:accent4>
      <a:accent5>
        <a:srgbClr val="7F7F7F"/>
      </a:accent5>
      <a:accent6>
        <a:srgbClr val="595959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1890</TotalTime>
  <Words>388</Words>
  <Application>Microsoft Macintosh PowerPoint</Application>
  <PresentationFormat>On-screen Show (4:3)</PresentationFormat>
  <Paragraphs>127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Corporate-KU Leuven-Liggend-Achtergrond Wit</vt:lpstr>
      <vt:lpstr>Corporate-KU Leuven-Liggend-Achtergrond Wit en Watermerk</vt:lpstr>
      <vt:lpstr>Flash Fill en Equation Discovery</vt:lpstr>
      <vt:lpstr>Inhoud</vt:lpstr>
      <vt:lpstr>Voorkennis</vt:lpstr>
      <vt:lpstr>Contextvrije grammatica</vt:lpstr>
      <vt:lpstr>Boomstructuur</vt:lpstr>
      <vt:lpstr>Introductie</vt:lpstr>
      <vt:lpstr>Flash Fill</vt:lpstr>
      <vt:lpstr>Countdown Probleem</vt:lpstr>
      <vt:lpstr>Probleemstelling</vt:lpstr>
      <vt:lpstr>Onderzoekshypothese (1)</vt:lpstr>
      <vt:lpstr>Onderzoekshypothese (2)</vt:lpstr>
      <vt:lpstr>Succescriteria</vt:lpstr>
      <vt:lpstr>Aanpak</vt:lpstr>
      <vt:lpstr>Aanpak</vt:lpstr>
      <vt:lpstr>Pruning boom (1)</vt:lpstr>
      <vt:lpstr>Pruning bomen (2)</vt:lpstr>
      <vt:lpstr>Experimenten</vt:lpstr>
      <vt:lpstr>Experiment 1</vt:lpstr>
      <vt:lpstr>Experiment 2</vt:lpstr>
      <vt:lpstr>Experiment 3: Benodigde tijd</vt:lpstr>
      <vt:lpstr>Experiment 4: Oplossingsgraad</vt:lpstr>
      <vt:lpstr>Experiment 5: vergelijking</vt:lpstr>
      <vt:lpstr>Toekomstig  onderzoek</vt:lpstr>
      <vt:lpstr>Toekomstig onderzoek</vt:lpstr>
      <vt:lpstr>Conclusie</vt:lpstr>
      <vt:lpstr>Succescriteria</vt:lpstr>
      <vt:lpstr>Conclusie</vt:lpstr>
      <vt:lpstr>Demo</vt:lpstr>
      <vt:lpstr>Demonstratie</vt:lpstr>
      <vt:lpstr>Vragen?</vt:lpstr>
      <vt:lpstr>Bedankt voor de aandacht</vt:lpstr>
    </vt:vector>
  </TitlesOfParts>
  <Company>KULeuven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</dc:creator>
  <dc:description>Huisstijl KU Leuven - versie 24 juli 2012</dc:description>
  <cp:lastModifiedBy>Jeroen Craps</cp:lastModifiedBy>
  <cp:revision>159</cp:revision>
  <dcterms:created xsi:type="dcterms:W3CDTF">2012-07-10T07:57:57Z</dcterms:created>
  <dcterms:modified xsi:type="dcterms:W3CDTF">2015-05-04T23:17:15Z</dcterms:modified>
</cp:coreProperties>
</file>