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89" r:id="rId17"/>
    <p:sldId id="279" r:id="rId18"/>
    <p:sldId id="267" r:id="rId19"/>
    <p:sldId id="280" r:id="rId20"/>
    <p:sldId id="281" r:id="rId21"/>
    <p:sldId id="286" r:id="rId22"/>
    <p:sldId id="285" r:id="rId23"/>
    <p:sldId id="287" r:id="rId24"/>
    <p:sldId id="271" r:id="rId25"/>
    <p:sldId id="276" r:id="rId26"/>
    <p:sldId id="272" r:id="rId27"/>
    <p:sldId id="283" r:id="rId28"/>
    <p:sldId id="288" r:id="rId29"/>
    <p:sldId id="273" r:id="rId30"/>
    <p:sldId id="275" r:id="rId31"/>
    <p:sldId id="274" r:id="rId32"/>
    <p:sldId id="284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718904"/>
        <c:axId val="2135345800"/>
      </c:barChart>
      <c:catAx>
        <c:axId val="2133718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345800"/>
        <c:crosses val="autoZero"/>
        <c:auto val="1"/>
        <c:lblAlgn val="ctr"/>
        <c:lblOffset val="100"/>
        <c:noMultiLvlLbl val="0"/>
      </c:catAx>
      <c:valAx>
        <c:axId val="2135345800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718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242168"/>
        <c:axId val="2135323192"/>
      </c:barChart>
      <c:catAx>
        <c:axId val="2133242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5323192"/>
        <c:crosses val="autoZero"/>
        <c:auto val="1"/>
        <c:lblAlgn val="ctr"/>
        <c:lblOffset val="100"/>
        <c:noMultiLvlLbl val="0"/>
      </c:catAx>
      <c:valAx>
        <c:axId val="2135323192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242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(1,2,3)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(1,2,3,5,7)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820.0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(1,2,3,4,5)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Time 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155912"/>
        <c:axId val="2062014392"/>
      </c:barChart>
      <c:catAx>
        <c:axId val="2122155912"/>
        <c:scaling>
          <c:orientation val="minMax"/>
        </c:scaling>
        <c:delete val="1"/>
        <c:axPos val="b"/>
        <c:majorTickMark val="out"/>
        <c:minorTickMark val="none"/>
        <c:tickLblPos val="nextTo"/>
        <c:crossAx val="2062014392"/>
        <c:crosses val="autoZero"/>
        <c:auto val="1"/>
        <c:lblAlgn val="ctr"/>
        <c:lblOffset val="100"/>
        <c:noMultiLvlLbl val="0"/>
      </c:catAx>
      <c:valAx>
        <c:axId val="2062014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155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(1,2,3)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(1,2,3,5,7)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(1,2,3,4,5)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479176"/>
        <c:axId val="2132817000"/>
      </c:barChart>
      <c:catAx>
        <c:axId val="2133479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2817000"/>
        <c:crosses val="autoZero"/>
        <c:auto val="1"/>
        <c:lblAlgn val="ctr"/>
        <c:lblOffset val="100"/>
        <c:noMultiLvlLbl val="0"/>
      </c:catAx>
      <c:valAx>
        <c:axId val="213281700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Gevonden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oplossingen</a:t>
                </a:r>
                <a:r>
                  <a:rPr lang="en-US" dirty="0" smtClean="0"/>
                  <a:t>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61904761904762"/>
              <c:y val="0.161543194197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3479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Brute Force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4.0</c:v>
                </c:pt>
                <c:pt idx="1">
                  <c:v>4.0</c:v>
                </c:pt>
                <c:pt idx="2">
                  <c:v>124.0</c:v>
                </c:pt>
                <c:pt idx="3">
                  <c:v>3116.0</c:v>
                </c:pt>
                <c:pt idx="4">
                  <c:v>1.0E6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Optimalisatie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Diepte 1</c:v>
                </c:pt>
                <c:pt idx="1">
                  <c:v>Diepte 2</c:v>
                </c:pt>
                <c:pt idx="2">
                  <c:v>Diepte 3</c:v>
                </c:pt>
                <c:pt idx="3">
                  <c:v>Diepte 4</c:v>
                </c:pt>
                <c:pt idx="4">
                  <c:v>Diepte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7.0</c:v>
                </c:pt>
                <c:pt idx="2">
                  <c:v>119.0</c:v>
                </c:pt>
                <c:pt idx="3">
                  <c:v>1056.0</c:v>
                </c:pt>
                <c:pt idx="4">
                  <c:v>50959.0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219544"/>
        <c:axId val="2132833400"/>
      </c:lineChart>
      <c:catAx>
        <c:axId val="2134219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2833400"/>
        <c:crosses val="autoZero"/>
        <c:auto val="1"/>
        <c:lblAlgn val="ctr"/>
        <c:lblOffset val="100"/>
        <c:noMultiLvlLbl val="0"/>
      </c:catAx>
      <c:valAx>
        <c:axId val="213283340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Tijd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 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219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err="1" smtClean="0"/>
            <a:t>Gebruiks-vriendelijkheid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 custT="1"/>
      <dgm:spPr/>
      <dgm:t>
        <a:bodyPr/>
        <a:lstStyle/>
        <a:p>
          <a:r>
            <a:rPr lang="en-US" sz="1800" dirty="0" err="1" smtClean="0"/>
            <a:t>Bepalen</a:t>
          </a:r>
          <a:r>
            <a:rPr lang="en-US" sz="1800" dirty="0" smtClean="0"/>
            <a:t> </a:t>
          </a:r>
          <a:r>
            <a:rPr lang="en-US" sz="1800" dirty="0" err="1" smtClean="0"/>
            <a:t>productie</a:t>
          </a:r>
          <a:r>
            <a:rPr lang="en-US" sz="1800" dirty="0" smtClean="0"/>
            <a:t>-regels</a:t>
          </a:r>
          <a:endParaRPr lang="en-US" sz="1800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 custT="1"/>
      <dgm:spPr/>
      <dgm:t>
        <a:bodyPr/>
        <a:lstStyle/>
        <a:p>
          <a:r>
            <a:rPr lang="en-US" sz="1800" dirty="0" err="1" smtClean="0"/>
            <a:t>Uitbreiden</a:t>
          </a:r>
          <a:r>
            <a:rPr lang="en-US" sz="1800" dirty="0" smtClean="0"/>
            <a:t> en </a:t>
          </a:r>
          <a:r>
            <a:rPr lang="en-US" sz="1800" dirty="0" err="1" smtClean="0"/>
            <a:t>prunen</a:t>
          </a:r>
          <a:r>
            <a:rPr lang="en-US" sz="1800" dirty="0" smtClean="0"/>
            <a:t> van de boom</a:t>
          </a:r>
          <a:endParaRPr lang="en-US" sz="1800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 custT="1"/>
      <dgm:spPr/>
      <dgm:t>
        <a:bodyPr/>
        <a:lstStyle/>
        <a:p>
          <a:r>
            <a:rPr lang="en-US" sz="1800" dirty="0" smtClean="0"/>
            <a:t>Uitwerken van </a:t>
          </a:r>
          <a:r>
            <a:rPr lang="en-US" sz="1800" dirty="0" err="1" smtClean="0"/>
            <a:t>knoop-punten</a:t>
          </a:r>
          <a:endParaRPr lang="en-US" sz="1800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 custT="1"/>
      <dgm:spPr/>
      <dgm:t>
        <a:bodyPr/>
        <a:lstStyle/>
        <a:p>
          <a:r>
            <a:rPr lang="en-US" sz="1800" dirty="0" err="1" smtClean="0"/>
            <a:t>Controle</a:t>
          </a:r>
          <a:r>
            <a:rPr lang="en-US" sz="1800" dirty="0" smtClean="0"/>
            <a:t> met </a:t>
          </a:r>
          <a:r>
            <a:rPr lang="en-US" sz="1800" dirty="0" err="1" smtClean="0"/>
            <a:t>behulp</a:t>
          </a:r>
          <a:r>
            <a:rPr lang="en-US" sz="1800" dirty="0" smtClean="0"/>
            <a:t> van </a:t>
          </a:r>
          <a:r>
            <a:rPr lang="en-US" sz="1800" dirty="0" err="1" smtClean="0"/>
            <a:t>overige</a:t>
          </a:r>
          <a:r>
            <a:rPr lang="en-US" sz="1800" dirty="0" smtClean="0"/>
            <a:t> vb’en</a:t>
          </a:r>
          <a:endParaRPr lang="en-US" sz="1800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 custT="1"/>
      <dgm:spPr/>
      <dgm:t>
        <a:bodyPr/>
        <a:lstStyle/>
        <a:p>
          <a:r>
            <a:rPr lang="en-US" sz="1800" dirty="0" smtClean="0"/>
            <a:t>Resultaat</a:t>
          </a:r>
          <a:endParaRPr lang="en-US" sz="1800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44DDA8A-06B8-924E-86DF-59C2A3D59365}">
      <dgm:prSet phldrT="[Text]" custT="1"/>
      <dgm:spPr/>
      <dgm:t>
        <a:bodyPr/>
        <a:lstStyle/>
        <a:p>
          <a:r>
            <a:rPr lang="en-US" sz="1800" dirty="0" err="1" smtClean="0"/>
            <a:t>Toevoegen</a:t>
          </a:r>
          <a:r>
            <a:rPr lang="en-US" sz="1800" dirty="0" smtClean="0"/>
            <a:t> van </a:t>
          </a:r>
          <a:r>
            <a:rPr lang="en-US" sz="1800" dirty="0" err="1" smtClean="0"/>
            <a:t>vb’en</a:t>
          </a:r>
          <a:endParaRPr lang="en-US" sz="1800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D7D5B62E-F064-DB4F-B9F2-605286392C54}" type="pres">
      <dgm:prSet presAssocID="{EE5621F5-D3D0-8A4B-BBB3-18DDFC4961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8019-30CF-9A42-AAFB-820ADA78567B}" type="pres">
      <dgm:prSet presAssocID="{969662E6-715B-0144-95FD-90FCC8806276}" presName="node" presStyleLbl="node1" presStyleIdx="0" presStyleCnt="6" custScaleX="154049" custScaleY="154049" custRadScaleRad="165195" custRadScaleInc="-211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67E09-D17F-5842-830B-20D9D1673B12}" type="pres">
      <dgm:prSet presAssocID="{5286684A-2838-DA4B-9F9B-3BF50DFB6A5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15BCBE6-E50D-0B43-A6D1-8CD009FA823D}" type="pres">
      <dgm:prSet presAssocID="{5286684A-2838-DA4B-9F9B-3BF50DFB6A5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FBADAD8C-346F-1946-9AFC-21B444AF4E17}" type="pres">
      <dgm:prSet presAssocID="{044DDA8A-06B8-924E-86DF-59C2A3D59365}" presName="node" presStyleLbl="node1" presStyleIdx="1" presStyleCnt="6" custScaleX="154049" custScaleY="154049" custRadScaleRad="73993" custRadScaleInc="-189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157DE-7093-CD46-B53A-D62209D97B40}" type="pres">
      <dgm:prSet presAssocID="{D8EC2DEF-DCAC-4E4D-8A91-E2A62023778B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5BD6789-CDDA-CE48-9C75-263B47D5227F}" type="pres">
      <dgm:prSet presAssocID="{D8EC2DEF-DCAC-4E4D-8A91-E2A62023778B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E19F9E7-841B-3548-BF75-BFA1FA9F674D}" type="pres">
      <dgm:prSet presAssocID="{126EF0F9-53C0-FF42-B00B-34F77F6C97D9}" presName="node" presStyleLbl="node1" presStyleIdx="2" presStyleCnt="6" custScaleX="154049" custScaleY="154049" custRadScaleRad="165184" custRadScaleInc="-188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B4A5E-E390-8C48-9B16-47F4D0F546F2}" type="pres">
      <dgm:prSet presAssocID="{26F828FE-D536-244E-846D-1ADFAD46BB6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5B79B2D-D3E9-7041-91B0-EB877052A967}" type="pres">
      <dgm:prSet presAssocID="{26F828FE-D536-244E-846D-1ADFAD46BB6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0CA9273-0D48-F841-A08B-EABB737F7C92}" type="pres">
      <dgm:prSet presAssocID="{57CB1F47-846C-2F44-9148-892B165E654D}" presName="node" presStyleLbl="node1" presStyleIdx="3" presStyleCnt="6" custScaleX="154049" custScaleY="154049" custRadScaleRad="169015" custRadScaleInc="-203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CE903-A2DC-D84F-A88A-809A189E10EE}" type="pres">
      <dgm:prSet presAssocID="{02D22CBC-E1F6-1343-88C7-B4CC1055E5F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2170222-8273-024E-9305-FB7C6EDCD0C3}" type="pres">
      <dgm:prSet presAssocID="{02D22CBC-E1F6-1343-88C7-B4CC1055E5F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CC1FAFA-5C8D-824D-85C0-D272C0AC010D}" type="pres">
      <dgm:prSet presAssocID="{266B314D-A514-084C-8BD0-F6306A2549E9}" presName="node" presStyleLbl="node1" presStyleIdx="4" presStyleCnt="6" custScaleX="154049" custScaleY="154049" custRadScaleRad="82190" custRadScaleInc="-209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8B70A-E8B2-CE45-9CF0-30AA4AF4642F}" type="pres">
      <dgm:prSet presAssocID="{29B9791F-4F62-2B49-95E2-B060CDB9E23B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F9D34A8-18EB-634F-8637-F7ADAC0F11FB}" type="pres">
      <dgm:prSet presAssocID="{29B9791F-4F62-2B49-95E2-B060CDB9E23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BA38E7C-B2E8-304B-B0B2-FA496374E710}" type="pres">
      <dgm:prSet presAssocID="{E299359A-8E52-B94C-AC1A-C43DAD185B70}" presName="node" presStyleLbl="node1" presStyleIdx="5" presStyleCnt="6" custScaleX="154049" custScaleY="154049" custRadScaleRad="169025" custRadScaleInc="-196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A9612-3FC4-0C41-84AB-FE4F7CE18771}" type="pres">
      <dgm:prSet presAssocID="{054A276C-45A8-784A-857C-5D7853540210}" presName="sibTrans" presStyleLbl="sibTrans2D1" presStyleIdx="5" presStyleCnt="6"/>
      <dgm:spPr/>
      <dgm:t>
        <a:bodyPr/>
        <a:lstStyle/>
        <a:p>
          <a:endParaRPr lang="en-US"/>
        </a:p>
      </dgm:t>
    </dgm:pt>
    <dgm:pt modelId="{A0C32331-57C6-6C4E-A722-7ECADB0EA54D}" type="pres">
      <dgm:prSet presAssocID="{054A276C-45A8-784A-857C-5D7853540210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BA971340-24AC-D84C-856C-BAAEB595A3BB}" type="presOf" srcId="{126EF0F9-53C0-FF42-B00B-34F77F6C97D9}" destId="{DE19F9E7-841B-3548-BF75-BFA1FA9F674D}" srcOrd="0" destOrd="0" presId="urn:microsoft.com/office/officeart/2005/8/layout/cycle2"/>
    <dgm:cxn modelId="{49BE8E6E-A42A-A44E-95B2-D5018126FE5D}" type="presOf" srcId="{054A276C-45A8-784A-857C-5D7853540210}" destId="{120A9612-3FC4-0C41-84AB-FE4F7CE18771}" srcOrd="0" destOrd="0" presId="urn:microsoft.com/office/officeart/2005/8/layout/cycle2"/>
    <dgm:cxn modelId="{3C34ECBE-FDE3-574D-A467-65501EF83EDB}" type="presOf" srcId="{02D22CBC-E1F6-1343-88C7-B4CC1055E5F2}" destId="{5B9CE903-A2DC-D84F-A88A-809A189E10EE}" srcOrd="0" destOrd="0" presId="urn:microsoft.com/office/officeart/2005/8/layout/cycle2"/>
    <dgm:cxn modelId="{F4BE7537-C035-304B-96E9-5F8684B77C1E}" type="presOf" srcId="{EE5621F5-D3D0-8A4B-BBB3-18DDFC4961F6}" destId="{D7D5B62E-F064-DB4F-B9F2-605286392C54}" srcOrd="0" destOrd="0" presId="urn:microsoft.com/office/officeart/2005/8/layout/cycle2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859E32C8-EF6C-FA4F-A25E-9B07D475FAF4}" type="presOf" srcId="{29B9791F-4F62-2B49-95E2-B060CDB9E23B}" destId="{0F9D34A8-18EB-634F-8637-F7ADAC0F11FB}" srcOrd="1" destOrd="0" presId="urn:microsoft.com/office/officeart/2005/8/layout/cycle2"/>
    <dgm:cxn modelId="{848D7B3F-E295-A040-81A2-FD0BA3769343}" type="presOf" srcId="{5286684A-2838-DA4B-9F9B-3BF50DFB6A52}" destId="{98B67E09-D17F-5842-830B-20D9D1673B12}" srcOrd="0" destOrd="0" presId="urn:microsoft.com/office/officeart/2005/8/layout/cycle2"/>
    <dgm:cxn modelId="{BF582715-C642-F94D-9EA5-53CB92AE8A83}" type="presOf" srcId="{26F828FE-D536-244E-846D-1ADFAD46BB6B}" destId="{45B79B2D-D3E9-7041-91B0-EB877052A967}" srcOrd="1" destOrd="0" presId="urn:microsoft.com/office/officeart/2005/8/layout/cycle2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339DD993-5A9F-EC47-BF20-3133A895F896}" type="presOf" srcId="{969662E6-715B-0144-95FD-90FCC8806276}" destId="{D8D58019-30CF-9A42-AAFB-820ADA78567B}" srcOrd="0" destOrd="0" presId="urn:microsoft.com/office/officeart/2005/8/layout/cycle2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8B54AA11-34A0-FD4A-9082-0D70FB19D227}" type="presOf" srcId="{5286684A-2838-DA4B-9F9B-3BF50DFB6A52}" destId="{115BCBE6-E50D-0B43-A6D1-8CD009FA823D}" srcOrd="1" destOrd="0" presId="urn:microsoft.com/office/officeart/2005/8/layout/cycle2"/>
    <dgm:cxn modelId="{E1B2C555-CCEF-9B4C-A052-8B3F5236019D}" type="presOf" srcId="{E299359A-8E52-B94C-AC1A-C43DAD185B70}" destId="{CBA38E7C-B2E8-304B-B0B2-FA496374E710}" srcOrd="0" destOrd="0" presId="urn:microsoft.com/office/officeart/2005/8/layout/cycle2"/>
    <dgm:cxn modelId="{CE41B96E-DE99-684F-8FFB-8C16D4B6305E}" type="presOf" srcId="{57CB1F47-846C-2F44-9148-892B165E654D}" destId="{80CA9273-0D48-F841-A08B-EABB737F7C92}" srcOrd="0" destOrd="0" presId="urn:microsoft.com/office/officeart/2005/8/layout/cycle2"/>
    <dgm:cxn modelId="{AA6BE85C-CBD6-1749-909F-856AC56A371A}" type="presOf" srcId="{266B314D-A514-084C-8BD0-F6306A2549E9}" destId="{ECC1FAFA-5C8D-824D-85C0-D272C0AC010D}" srcOrd="0" destOrd="0" presId="urn:microsoft.com/office/officeart/2005/8/layout/cycle2"/>
    <dgm:cxn modelId="{DC2EF31D-DE71-C64A-B221-922DF3547CBD}" type="presOf" srcId="{02D22CBC-E1F6-1343-88C7-B4CC1055E5F2}" destId="{D2170222-8273-024E-9305-FB7C6EDCD0C3}" srcOrd="1" destOrd="0" presId="urn:microsoft.com/office/officeart/2005/8/layout/cycle2"/>
    <dgm:cxn modelId="{F83F8C17-6FCB-7D4F-BC4D-063279ADFF2C}" type="presOf" srcId="{054A276C-45A8-784A-857C-5D7853540210}" destId="{A0C32331-57C6-6C4E-A722-7ECADB0EA54D}" srcOrd="1" destOrd="0" presId="urn:microsoft.com/office/officeart/2005/8/layout/cycle2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A8F549F5-AF73-FE4C-AEFB-8DA7A3258199}" type="presOf" srcId="{D8EC2DEF-DCAC-4E4D-8A91-E2A62023778B}" destId="{65BD6789-CDDA-CE48-9C75-263B47D5227F}" srcOrd="1" destOrd="0" presId="urn:microsoft.com/office/officeart/2005/8/layout/cycle2"/>
    <dgm:cxn modelId="{4765717F-DA57-5E41-AD6A-768240329F77}" type="presOf" srcId="{D8EC2DEF-DCAC-4E4D-8A91-E2A62023778B}" destId="{8F7157DE-7093-CD46-B53A-D62209D97B40}" srcOrd="0" destOrd="0" presId="urn:microsoft.com/office/officeart/2005/8/layout/cycle2"/>
    <dgm:cxn modelId="{4D2B85E9-6BEE-F44A-A922-DF274782DBE7}" type="presOf" srcId="{29B9791F-4F62-2B49-95E2-B060CDB9E23B}" destId="{E568B70A-E8B2-CE45-9CF0-30AA4AF4642F}" srcOrd="0" destOrd="0" presId="urn:microsoft.com/office/officeart/2005/8/layout/cycle2"/>
    <dgm:cxn modelId="{C40883F6-142C-1645-BA40-626EE18A4FD8}" type="presOf" srcId="{26F828FE-D536-244E-846D-1ADFAD46BB6B}" destId="{3BEB4A5E-E390-8C48-9B16-47F4D0F546F2}" srcOrd="0" destOrd="0" presId="urn:microsoft.com/office/officeart/2005/8/layout/cycle2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6F531274-C863-7345-B7B1-8A9FEFA4E661}" type="presOf" srcId="{044DDA8A-06B8-924E-86DF-59C2A3D59365}" destId="{FBADAD8C-346F-1946-9AFC-21B444AF4E17}" srcOrd="0" destOrd="0" presId="urn:microsoft.com/office/officeart/2005/8/layout/cycle2"/>
    <dgm:cxn modelId="{7118B87A-FA29-EB43-A35B-20307B059088}" type="presParOf" srcId="{D7D5B62E-F064-DB4F-B9F2-605286392C54}" destId="{D8D58019-30CF-9A42-AAFB-820ADA78567B}" srcOrd="0" destOrd="0" presId="urn:microsoft.com/office/officeart/2005/8/layout/cycle2"/>
    <dgm:cxn modelId="{F5BDB700-8B3D-3244-A8C2-7FC3614D42CD}" type="presParOf" srcId="{D7D5B62E-F064-DB4F-B9F2-605286392C54}" destId="{98B67E09-D17F-5842-830B-20D9D1673B12}" srcOrd="1" destOrd="0" presId="urn:microsoft.com/office/officeart/2005/8/layout/cycle2"/>
    <dgm:cxn modelId="{9A873E9F-7D26-164A-BB98-E4B0EA82723E}" type="presParOf" srcId="{98B67E09-D17F-5842-830B-20D9D1673B12}" destId="{115BCBE6-E50D-0B43-A6D1-8CD009FA823D}" srcOrd="0" destOrd="0" presId="urn:microsoft.com/office/officeart/2005/8/layout/cycle2"/>
    <dgm:cxn modelId="{2364FBD1-351B-E14A-844A-26D0EC101CB5}" type="presParOf" srcId="{D7D5B62E-F064-DB4F-B9F2-605286392C54}" destId="{FBADAD8C-346F-1946-9AFC-21B444AF4E17}" srcOrd="2" destOrd="0" presId="urn:microsoft.com/office/officeart/2005/8/layout/cycle2"/>
    <dgm:cxn modelId="{52120C17-6E39-0943-9C97-7AF933E27A9B}" type="presParOf" srcId="{D7D5B62E-F064-DB4F-B9F2-605286392C54}" destId="{8F7157DE-7093-CD46-B53A-D62209D97B40}" srcOrd="3" destOrd="0" presId="urn:microsoft.com/office/officeart/2005/8/layout/cycle2"/>
    <dgm:cxn modelId="{957BDF09-D589-AE47-AB3B-A0A5C76B7A55}" type="presParOf" srcId="{8F7157DE-7093-CD46-B53A-D62209D97B40}" destId="{65BD6789-CDDA-CE48-9C75-263B47D5227F}" srcOrd="0" destOrd="0" presId="urn:microsoft.com/office/officeart/2005/8/layout/cycle2"/>
    <dgm:cxn modelId="{22902797-C4B6-C847-A939-85657573E2DA}" type="presParOf" srcId="{D7D5B62E-F064-DB4F-B9F2-605286392C54}" destId="{DE19F9E7-841B-3548-BF75-BFA1FA9F674D}" srcOrd="4" destOrd="0" presId="urn:microsoft.com/office/officeart/2005/8/layout/cycle2"/>
    <dgm:cxn modelId="{27658F9E-C0EF-5C4F-9717-32B971A99E18}" type="presParOf" srcId="{D7D5B62E-F064-DB4F-B9F2-605286392C54}" destId="{3BEB4A5E-E390-8C48-9B16-47F4D0F546F2}" srcOrd="5" destOrd="0" presId="urn:microsoft.com/office/officeart/2005/8/layout/cycle2"/>
    <dgm:cxn modelId="{CEF8AAD1-15EA-E64F-AE49-AB930173D601}" type="presParOf" srcId="{3BEB4A5E-E390-8C48-9B16-47F4D0F546F2}" destId="{45B79B2D-D3E9-7041-91B0-EB877052A967}" srcOrd="0" destOrd="0" presId="urn:microsoft.com/office/officeart/2005/8/layout/cycle2"/>
    <dgm:cxn modelId="{21ACB970-3329-F849-AB81-C43E0153148B}" type="presParOf" srcId="{D7D5B62E-F064-DB4F-B9F2-605286392C54}" destId="{80CA9273-0D48-F841-A08B-EABB737F7C92}" srcOrd="6" destOrd="0" presId="urn:microsoft.com/office/officeart/2005/8/layout/cycle2"/>
    <dgm:cxn modelId="{C458DCD9-61CA-A24A-B9B8-D1FDD18AE7D7}" type="presParOf" srcId="{D7D5B62E-F064-DB4F-B9F2-605286392C54}" destId="{5B9CE903-A2DC-D84F-A88A-809A189E10EE}" srcOrd="7" destOrd="0" presId="urn:microsoft.com/office/officeart/2005/8/layout/cycle2"/>
    <dgm:cxn modelId="{4599F46A-96DA-8842-A33C-2BED4DC02AA5}" type="presParOf" srcId="{5B9CE903-A2DC-D84F-A88A-809A189E10EE}" destId="{D2170222-8273-024E-9305-FB7C6EDCD0C3}" srcOrd="0" destOrd="0" presId="urn:microsoft.com/office/officeart/2005/8/layout/cycle2"/>
    <dgm:cxn modelId="{08BCC79C-311E-474C-9696-68DC7AC7B7FF}" type="presParOf" srcId="{D7D5B62E-F064-DB4F-B9F2-605286392C54}" destId="{ECC1FAFA-5C8D-824D-85C0-D272C0AC010D}" srcOrd="8" destOrd="0" presId="urn:microsoft.com/office/officeart/2005/8/layout/cycle2"/>
    <dgm:cxn modelId="{9B02EA2D-2203-854A-A411-707C177DACC8}" type="presParOf" srcId="{D7D5B62E-F064-DB4F-B9F2-605286392C54}" destId="{E568B70A-E8B2-CE45-9CF0-30AA4AF4642F}" srcOrd="9" destOrd="0" presId="urn:microsoft.com/office/officeart/2005/8/layout/cycle2"/>
    <dgm:cxn modelId="{A46D79A7-CB05-2F42-A675-5A88BCA2B1F4}" type="presParOf" srcId="{E568B70A-E8B2-CE45-9CF0-30AA4AF4642F}" destId="{0F9D34A8-18EB-634F-8637-F7ADAC0F11FB}" srcOrd="0" destOrd="0" presId="urn:microsoft.com/office/officeart/2005/8/layout/cycle2"/>
    <dgm:cxn modelId="{E1BFD56C-7D9E-D84D-BA0C-BF80CF10031D}" type="presParOf" srcId="{D7D5B62E-F064-DB4F-B9F2-605286392C54}" destId="{CBA38E7C-B2E8-304B-B0B2-FA496374E710}" srcOrd="10" destOrd="0" presId="urn:microsoft.com/office/officeart/2005/8/layout/cycle2"/>
    <dgm:cxn modelId="{8E34AB1F-7DE0-0340-A4D9-123ADE228A42}" type="presParOf" srcId="{D7D5B62E-F064-DB4F-B9F2-605286392C54}" destId="{120A9612-3FC4-0C41-84AB-FE4F7CE18771}" srcOrd="11" destOrd="0" presId="urn:microsoft.com/office/officeart/2005/8/layout/cycle2"/>
    <dgm:cxn modelId="{C8FAFFA5-0226-524C-BECB-9A0E8098E6E8}" type="presParOf" srcId="{120A9612-3FC4-0C41-84AB-FE4F7CE18771}" destId="{A0C32331-57C6-6C4E-A722-7ECADB0EA5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Correctheid</a:t>
          </a:r>
          <a:endParaRPr lang="en-US" sz="24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Snelheid</a:t>
          </a:r>
          <a:endParaRPr lang="en-US" sz="24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Gebruiks-vriendelijkheid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8019-30CF-9A42-AAFB-820ADA78567B}">
      <dsp:nvSpPr>
        <dsp:cNvPr id="0" name=""/>
        <dsp:cNvSpPr/>
      </dsp:nvSpPr>
      <dsp:spPr>
        <a:xfrm>
          <a:off x="288024" y="144014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Bepalen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productie</a:t>
          </a:r>
          <a:r>
            <a:rPr lang="en-US" sz="1800" kern="1200" dirty="0" smtClean="0"/>
            <a:t>-regels</a:t>
          </a:r>
          <a:endParaRPr lang="en-US" sz="1800" kern="1200" dirty="0"/>
        </a:p>
      </dsp:txBody>
      <dsp:txXfrm>
        <a:off x="551628" y="407618"/>
        <a:ext cx="1272792" cy="1272792"/>
      </dsp:txXfrm>
    </dsp:sp>
    <dsp:sp modelId="{98B67E09-D17F-5842-830B-20D9D1673B12}">
      <dsp:nvSpPr>
        <dsp:cNvPr id="0" name=""/>
        <dsp:cNvSpPr/>
      </dsp:nvSpPr>
      <dsp:spPr>
        <a:xfrm rot="5">
          <a:off x="2278170" y="846838"/>
          <a:ext cx="458076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78170" y="925709"/>
        <a:ext cx="339770" cy="236613"/>
      </dsp:txXfrm>
    </dsp:sp>
    <dsp:sp modelId="{FBADAD8C-346F-1946-9AFC-21B444AF4E17}">
      <dsp:nvSpPr>
        <dsp:cNvPr id="0" name=""/>
        <dsp:cNvSpPr/>
      </dsp:nvSpPr>
      <dsp:spPr>
        <a:xfrm>
          <a:off x="2952321" y="144017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Toevoegen</a:t>
          </a:r>
          <a:r>
            <a:rPr lang="en-US" sz="1800" kern="1200" dirty="0" smtClean="0"/>
            <a:t> van </a:t>
          </a:r>
          <a:r>
            <a:rPr lang="en-US" sz="1800" kern="1200" dirty="0" err="1" smtClean="0"/>
            <a:t>vb’en</a:t>
          </a:r>
          <a:endParaRPr lang="en-US" sz="1800" kern="1200" dirty="0"/>
        </a:p>
      </dsp:txBody>
      <dsp:txXfrm>
        <a:off x="3215925" y="407621"/>
        <a:ext cx="1272792" cy="1272792"/>
      </dsp:txXfrm>
    </dsp:sp>
    <dsp:sp modelId="{8F7157DE-7093-CD46-B53A-D62209D97B40}">
      <dsp:nvSpPr>
        <dsp:cNvPr id="0" name=""/>
        <dsp:cNvSpPr/>
      </dsp:nvSpPr>
      <dsp:spPr>
        <a:xfrm rot="2">
          <a:off x="4910783" y="846841"/>
          <a:ext cx="381747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10783" y="925712"/>
        <a:ext cx="267223" cy="236613"/>
      </dsp:txXfrm>
    </dsp:sp>
    <dsp:sp modelId="{DE19F9E7-841B-3548-BF75-BFA1FA9F674D}">
      <dsp:nvSpPr>
        <dsp:cNvPr id="0" name=""/>
        <dsp:cNvSpPr/>
      </dsp:nvSpPr>
      <dsp:spPr>
        <a:xfrm>
          <a:off x="5472601" y="144019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Uitbreiden</a:t>
          </a:r>
          <a:r>
            <a:rPr lang="en-US" sz="1800" kern="1200" dirty="0" smtClean="0"/>
            <a:t> en </a:t>
          </a:r>
          <a:r>
            <a:rPr lang="en-US" sz="1800" kern="1200" dirty="0" err="1" smtClean="0"/>
            <a:t>prunen</a:t>
          </a:r>
          <a:r>
            <a:rPr lang="en-US" sz="1800" kern="1200" dirty="0" smtClean="0"/>
            <a:t> van de boom</a:t>
          </a:r>
          <a:endParaRPr lang="en-US" sz="1800" kern="1200" dirty="0"/>
        </a:p>
      </dsp:txBody>
      <dsp:txXfrm>
        <a:off x="5736205" y="407623"/>
        <a:ext cx="1272792" cy="1272792"/>
      </dsp:txXfrm>
    </dsp:sp>
    <dsp:sp modelId="{3BEB4A5E-E390-8C48-9B16-47F4D0F546F2}">
      <dsp:nvSpPr>
        <dsp:cNvPr id="0" name=""/>
        <dsp:cNvSpPr/>
      </dsp:nvSpPr>
      <dsp:spPr>
        <a:xfrm rot="5399990">
          <a:off x="6124434" y="2201041"/>
          <a:ext cx="496341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83587" y="2220759"/>
        <a:ext cx="378035" cy="236613"/>
      </dsp:txXfrm>
    </dsp:sp>
    <dsp:sp modelId="{80CA9273-0D48-F841-A08B-EABB737F7C92}">
      <dsp:nvSpPr>
        <dsp:cNvPr id="0" name=""/>
        <dsp:cNvSpPr/>
      </dsp:nvSpPr>
      <dsp:spPr>
        <a:xfrm>
          <a:off x="5472609" y="2880512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Uitwerken van </a:t>
          </a:r>
          <a:r>
            <a:rPr lang="en-US" sz="1800" kern="1200" dirty="0" err="1" smtClean="0"/>
            <a:t>knoop-punten</a:t>
          </a:r>
          <a:endParaRPr lang="en-US" sz="1800" kern="1200" dirty="0"/>
        </a:p>
      </dsp:txBody>
      <dsp:txXfrm>
        <a:off x="5736213" y="3144116"/>
        <a:ext cx="1272792" cy="1272792"/>
      </dsp:txXfrm>
    </dsp:sp>
    <dsp:sp modelId="{5B9CE903-A2DC-D84F-A88A-809A189E10EE}">
      <dsp:nvSpPr>
        <dsp:cNvPr id="0" name=""/>
        <dsp:cNvSpPr/>
      </dsp:nvSpPr>
      <dsp:spPr>
        <a:xfrm rot="10799991">
          <a:off x="4932401" y="3583338"/>
          <a:ext cx="381746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046925" y="3662209"/>
        <a:ext cx="267222" cy="236613"/>
      </dsp:txXfrm>
    </dsp:sp>
    <dsp:sp modelId="{ECC1FAFA-5C8D-824D-85C0-D272C0AC010D}">
      <dsp:nvSpPr>
        <dsp:cNvPr id="0" name=""/>
        <dsp:cNvSpPr/>
      </dsp:nvSpPr>
      <dsp:spPr>
        <a:xfrm>
          <a:off x="2952331" y="2880519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Controle</a:t>
          </a:r>
          <a:r>
            <a:rPr lang="en-US" sz="1800" kern="1200" dirty="0" smtClean="0"/>
            <a:t> met </a:t>
          </a:r>
          <a:r>
            <a:rPr lang="en-US" sz="1800" kern="1200" dirty="0" err="1" smtClean="0"/>
            <a:t>behulp</a:t>
          </a:r>
          <a:r>
            <a:rPr lang="en-US" sz="1800" kern="1200" dirty="0" smtClean="0"/>
            <a:t> van </a:t>
          </a:r>
          <a:r>
            <a:rPr lang="en-US" sz="1800" kern="1200" dirty="0" err="1" smtClean="0"/>
            <a:t>overige</a:t>
          </a:r>
          <a:r>
            <a:rPr lang="en-US" sz="1800" kern="1200" dirty="0" smtClean="0"/>
            <a:t> vb’en</a:t>
          </a:r>
          <a:endParaRPr lang="en-US" sz="1800" kern="1200" dirty="0"/>
        </a:p>
      </dsp:txBody>
      <dsp:txXfrm>
        <a:off x="3215935" y="3144123"/>
        <a:ext cx="1272792" cy="1272792"/>
      </dsp:txXfrm>
    </dsp:sp>
    <dsp:sp modelId="{E568B70A-E8B2-CE45-9CF0-30AA4AF4642F}">
      <dsp:nvSpPr>
        <dsp:cNvPr id="0" name=""/>
        <dsp:cNvSpPr/>
      </dsp:nvSpPr>
      <dsp:spPr>
        <a:xfrm rot="10800003">
          <a:off x="2304106" y="3583340"/>
          <a:ext cx="458078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422412" y="3662211"/>
        <a:ext cx="339772" cy="236613"/>
      </dsp:txXfrm>
    </dsp:sp>
    <dsp:sp modelId="{CBA38E7C-B2E8-304B-B0B2-FA496374E710}">
      <dsp:nvSpPr>
        <dsp:cNvPr id="0" name=""/>
        <dsp:cNvSpPr/>
      </dsp:nvSpPr>
      <dsp:spPr>
        <a:xfrm>
          <a:off x="288031" y="2880516"/>
          <a:ext cx="1800000" cy="1800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Resultaat</a:t>
          </a:r>
          <a:endParaRPr lang="en-US" sz="1800" kern="1200" dirty="0"/>
        </a:p>
      </dsp:txBody>
      <dsp:txXfrm>
        <a:off x="551635" y="3144120"/>
        <a:ext cx="1272792" cy="1272792"/>
      </dsp:txXfrm>
    </dsp:sp>
    <dsp:sp modelId="{120A9612-3FC4-0C41-84AB-FE4F7CE18771}">
      <dsp:nvSpPr>
        <dsp:cNvPr id="0" name=""/>
        <dsp:cNvSpPr/>
      </dsp:nvSpPr>
      <dsp:spPr>
        <a:xfrm rot="16199992">
          <a:off x="939855" y="2229135"/>
          <a:ext cx="496345" cy="39435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99008" y="2367159"/>
        <a:ext cx="378039" cy="236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05/05/15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05/05/15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81438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</a:t>
              </a:r>
              <a:r>
                <a:rPr lang="en-US" sz="2400" dirty="0" err="1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beperkte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tijdspanne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.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−4AC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</a:t>
            </a:r>
            <a:r>
              <a:rPr lang="en-US" sz="2400" dirty="0" err="1" smtClean="0">
                <a:solidFill>
                  <a:srgbClr val="FFFFFF"/>
                </a:solidFill>
                <a:ea typeface="ＭＳ ゴシック"/>
                <a:cs typeface="ＭＳ ゴシック"/>
              </a:rPr>
              <a:t>beperkte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ea typeface="ＭＳ ゴシック"/>
                <a:cs typeface="ＭＳ ゴシック"/>
              </a:rPr>
              <a:t>tijdspanne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knopen</a:t>
              </a:r>
              <a:r>
                <a:rPr lang="en-US" dirty="0" smtClean="0"/>
                <a:t> in de </a:t>
              </a:r>
              <a:r>
                <a:rPr lang="en-US" dirty="0" err="1" smtClean="0"/>
                <a:t>originele</a:t>
              </a:r>
              <a:r>
                <a:rPr lang="en-US" dirty="0" smtClean="0"/>
                <a:t> boom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Toevoeging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postieve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783880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bestaat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goede</a:t>
              </a:r>
              <a:r>
                <a:rPr lang="en-US" dirty="0" smtClean="0"/>
                <a:t> </a:t>
              </a:r>
              <a:r>
                <a:rPr lang="en-US" dirty="0" err="1" smtClean="0"/>
                <a:t>afweging</a:t>
              </a:r>
              <a:r>
                <a:rPr lang="en-US" dirty="0" smtClean="0"/>
                <a:t> </a:t>
              </a:r>
              <a:r>
                <a:rPr lang="en-US" dirty="0" err="1" smtClean="0"/>
                <a:t>tussen</a:t>
              </a:r>
              <a:r>
                <a:rPr lang="en-US" dirty="0" smtClean="0"/>
                <a:t> de </a:t>
              </a:r>
              <a:r>
                <a:rPr lang="en-US" dirty="0" err="1" smtClean="0"/>
                <a:t>oplossingsgraad</a:t>
              </a:r>
              <a:r>
                <a:rPr lang="en-US" dirty="0" smtClean="0"/>
                <a:t> en </a:t>
              </a:r>
              <a:br>
                <a:rPr lang="en-US" dirty="0" smtClean="0"/>
              </a:br>
              <a:r>
                <a:rPr lang="en-US" dirty="0" smtClean="0"/>
                <a:t>de </a:t>
              </a:r>
              <a:r>
                <a:rPr lang="en-US" dirty="0" err="1" smtClean="0"/>
                <a:t>benodigde</a:t>
              </a:r>
              <a:r>
                <a:rPr lang="en-US" dirty="0" smtClean="0"/>
                <a:t>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r>
                <a:rPr lang="en-US" dirty="0" err="1" smtClean="0"/>
                <a:t>bij</a:t>
              </a:r>
              <a:r>
                <a:rPr lang="en-US" dirty="0" smtClean="0"/>
                <a:t> het </a:t>
              </a:r>
              <a:r>
                <a:rPr lang="en-US" dirty="0" err="1" smtClean="0"/>
                <a:t>toevoegen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5301208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Het </a:t>
              </a:r>
              <a:r>
                <a:rPr lang="en-US" dirty="0" err="1" smtClean="0"/>
                <a:t>vermijden</a:t>
              </a:r>
              <a:r>
                <a:rPr lang="en-US" dirty="0"/>
                <a:t> </a:t>
              </a:r>
              <a:r>
                <a:rPr lang="en-US" dirty="0" smtClean="0"/>
                <a:t>van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uitwerkingen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r>
                <a:rPr lang="en-US" dirty="0" smtClean="0"/>
                <a:t> op de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86077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lossen</a:t>
            </a:r>
            <a:r>
              <a:rPr lang="en-US" dirty="0" smtClean="0"/>
              <a:t> we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efficiënt</a:t>
            </a:r>
            <a:r>
              <a:rPr lang="en-US" dirty="0" smtClean="0"/>
              <a:t> 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6334744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 rot="18680605">
            <a:off x="3080496" y="3491048"/>
            <a:ext cx="458076" cy="394355"/>
            <a:chOff x="2278170" y="846838"/>
            <a:chExt cx="458076" cy="394355"/>
          </a:xfrm>
        </p:grpSpPr>
        <p:sp>
          <p:nvSpPr>
            <p:cNvPr id="8" name="Right Arrow 7"/>
            <p:cNvSpPr/>
            <p:nvPr/>
          </p:nvSpPr>
          <p:spPr>
            <a:xfrm rot="5">
              <a:off x="2278170" y="846838"/>
              <a:ext cx="458076" cy="394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 rot="5">
              <a:off x="2278170" y="925709"/>
              <a:ext cx="339770" cy="236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D58019-30CF-9A42-AAFB-820ADA785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B67E09-D17F-5842-830B-20D9D167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ADAD8C-346F-1946-9AFC-21B444AF4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7157DE-7093-CD46-B53A-D62209D97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19F9E7-841B-3548-BF75-BFA1FA9F6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EB4A5E-E390-8C48-9B16-47F4D0F54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CA9273-0D48-F841-A08B-EABB737F7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9CE903-A2DC-D84F-A88A-809A189E1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C1FAFA-5C8D-824D-85C0-D272C0AC0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68B70A-E8B2-CE45-9CF0-30AA4AF46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A38E7C-B2E8-304B-B0B2-FA496374E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0A9612-3FC4-0C41-84AB-FE4F7CE18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TeXtre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56" b="-172266"/>
          <a:stretch/>
        </p:blipFill>
        <p:spPr>
          <a:xfrm>
            <a:off x="8248" y="-1107505"/>
            <a:ext cx="12196600" cy="920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Pruning boom (1)</a:t>
            </a:r>
            <a:endParaRPr lang="en-US" sz="3600" b="0" dirty="0"/>
          </a:p>
        </p:txBody>
      </p:sp>
      <p:sp>
        <p:nvSpPr>
          <p:cNvPr id="8" name="Multiply 7"/>
          <p:cNvSpPr/>
          <p:nvPr/>
        </p:nvSpPr>
        <p:spPr>
          <a:xfrm>
            <a:off x="2915816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940152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6732240" y="3895367"/>
            <a:ext cx="1080120" cy="324000"/>
          </a:xfrm>
          <a:prstGeom prst="mathMultiply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  <p:pic>
        <p:nvPicPr>
          <p:cNvPr id="3" name="Picture 2" descr="11186466_965454133485466_1102590381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39929"/>
            <a:ext cx="7200800" cy="545515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3347864" y="5039929"/>
            <a:ext cx="5526136" cy="545515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</a:t>
            </a:r>
            <a:r>
              <a:rPr lang="en-US" dirty="0" err="1" smtClean="0"/>
              <a:t>bomen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3" name="Picture 2" descr="11201470_965448483486031_2033789898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" y="1106981"/>
            <a:ext cx="9144000" cy="1146875"/>
          </a:xfrm>
          <a:prstGeom prst="rect">
            <a:avLst/>
          </a:prstGeom>
        </p:spPr>
      </p:pic>
      <p:pic>
        <p:nvPicPr>
          <p:cNvPr id="4" name="Picture 3" descr="11232007_965448493486030_689967306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1092631"/>
          </a:xfrm>
          <a:prstGeom prst="rect">
            <a:avLst/>
          </a:prstGeom>
        </p:spPr>
      </p:pic>
      <p:pic>
        <p:nvPicPr>
          <p:cNvPr id="5" name="Picture 4" descr="11207888_965448490152697_2099284178_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3" y="3717032"/>
            <a:ext cx="9144000" cy="1139203"/>
          </a:xfrm>
          <a:prstGeom prst="rect">
            <a:avLst/>
          </a:prstGeom>
        </p:spPr>
      </p:pic>
      <p:pic>
        <p:nvPicPr>
          <p:cNvPr id="6" name="Picture 5" descr="11231970_965448486819364_1424205660_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" y="4968147"/>
            <a:ext cx="9144000" cy="1182348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-113841" y="1916832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4644008" y="1907232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4644008" y="311751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-113841" y="310025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1038287" y="312293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796136" y="3122934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-22503" y="45204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1129625" y="45108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2281753" y="4524267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4657422" y="454183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5809550" y="453223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6961678" y="454570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-123651" y="5729390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8" name="Multiply 27"/>
          <p:cNvSpPr/>
          <p:nvPr/>
        </p:nvSpPr>
        <p:spPr>
          <a:xfrm>
            <a:off x="1028477" y="5719790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Multiply 28"/>
          <p:cNvSpPr/>
          <p:nvPr/>
        </p:nvSpPr>
        <p:spPr>
          <a:xfrm>
            <a:off x="2180605" y="5733256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3440574" y="57610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4592702" y="57514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5744830" y="5764897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3" name="Multiply 32"/>
          <p:cNvSpPr/>
          <p:nvPr/>
        </p:nvSpPr>
        <p:spPr>
          <a:xfrm>
            <a:off x="6961678" y="5747565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Multiply 33"/>
          <p:cNvSpPr/>
          <p:nvPr/>
        </p:nvSpPr>
        <p:spPr>
          <a:xfrm>
            <a:off x="8113806" y="5761031"/>
            <a:ext cx="1152128" cy="32400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Aanpak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/>
              <a:t>Toekomstig </a:t>
            </a:r>
            <a:r>
              <a:rPr lang="nl-BE" dirty="0" smtClean="0"/>
              <a:t>onderzoek</a:t>
            </a:r>
            <a:endParaRPr lang="nl-BE" dirty="0" smtClean="0"/>
          </a:p>
          <a:p>
            <a:r>
              <a:rPr lang="nl-BE" dirty="0" smtClean="0"/>
              <a:t>Conclusie</a:t>
            </a:r>
          </a:p>
          <a:p>
            <a:r>
              <a:rPr lang="nl-BE" dirty="0" smtClean="0"/>
              <a:t>Demo</a:t>
            </a:r>
            <a:endParaRPr lang="nl-BE" dirty="0" smtClean="0"/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</a:t>
            </a:r>
            <a:r>
              <a:rPr lang="en-US" dirty="0" err="1" smtClean="0"/>
              <a:t>Benodigde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08419"/>
              </p:ext>
            </p:extLst>
          </p:nvPr>
        </p:nvGraphicFramePr>
        <p:xfrm>
          <a:off x="395536" y="1349375"/>
          <a:ext cx="8478589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</a:t>
            </a:r>
            <a:r>
              <a:rPr lang="en-US" dirty="0" err="1" smtClean="0"/>
              <a:t>Oplossingsgraad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24358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5: </a:t>
            </a:r>
            <a:r>
              <a:rPr lang="en-US" dirty="0" err="1" smtClean="0"/>
              <a:t>vergelijking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20285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err="1" smtClean="0"/>
              <a:t>Berekenen</a:t>
            </a:r>
            <a:r>
              <a:rPr lang="en-US" dirty="0" smtClean="0"/>
              <a:t> van </a:t>
            </a:r>
            <a:r>
              <a:rPr lang="en-US" dirty="0" err="1" smtClean="0"/>
              <a:t>één</a:t>
            </a:r>
            <a:r>
              <a:rPr lang="en-US" dirty="0" smtClean="0"/>
              <a:t> </a:t>
            </a:r>
            <a:r>
              <a:rPr lang="en-US" dirty="0" err="1" smtClean="0"/>
              <a:t>losstaande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resultaten</a:t>
            </a:r>
            <a:r>
              <a:rPr lang="en-US" dirty="0" smtClean="0"/>
              <a:t> van het </a:t>
            </a:r>
            <a:br>
              <a:rPr lang="en-US" dirty="0" smtClean="0"/>
            </a:br>
            <a:r>
              <a:rPr lang="en-US" dirty="0" err="1" smtClean="0"/>
              <a:t>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brute force </a:t>
            </a:r>
            <a:r>
              <a:rPr lang="en-US" dirty="0" err="1" smtClean="0"/>
              <a:t>aanpak</a:t>
            </a:r>
            <a:endParaRPr lang="en-US" dirty="0" smtClean="0"/>
          </a:p>
          <a:p>
            <a:pPr lvl="1"/>
            <a:r>
              <a:rPr lang="en-US" dirty="0" err="1" smtClean="0"/>
              <a:t>Nog</a:t>
            </a:r>
            <a:r>
              <a:rPr lang="en-US" dirty="0" smtClean="0"/>
              <a:t> steeds </a:t>
            </a:r>
            <a:r>
              <a:rPr lang="en-US" dirty="0" err="1" smtClean="0"/>
              <a:t>exponentieel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100% </a:t>
            </a:r>
            <a:r>
              <a:rPr lang="en-US" dirty="0" err="1" smtClean="0"/>
              <a:t>oplossingsgraad</a:t>
            </a:r>
            <a:endParaRPr lang="en-US" dirty="0" smtClean="0"/>
          </a:p>
          <a:p>
            <a:pPr lvl="1"/>
            <a:r>
              <a:rPr lang="en-US" dirty="0" err="1" smtClean="0"/>
              <a:t>Afhankelijk</a:t>
            </a:r>
            <a:r>
              <a:rPr lang="en-US" dirty="0" smtClean="0"/>
              <a:t> </a:t>
            </a:r>
            <a:r>
              <a:rPr lang="en-US" dirty="0" err="1" smtClean="0"/>
              <a:t>gezochte</a:t>
            </a:r>
            <a:r>
              <a:rPr lang="en-US" dirty="0" smtClean="0"/>
              <a:t> </a:t>
            </a:r>
            <a:r>
              <a:rPr lang="en-US" dirty="0" err="1" smtClean="0"/>
              <a:t>lengte</a:t>
            </a:r>
            <a:endParaRPr lang="en-US" dirty="0" smtClean="0"/>
          </a:p>
          <a:p>
            <a:r>
              <a:rPr lang="en-US" dirty="0" err="1" smtClean="0"/>
              <a:t>Experimenten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randomgenerator</a:t>
            </a:r>
            <a:endParaRPr lang="en-US" dirty="0" smtClean="0"/>
          </a:p>
          <a:p>
            <a:r>
              <a:rPr lang="en-US" dirty="0" err="1" smtClean="0"/>
              <a:t>Beperkte</a:t>
            </a:r>
            <a:r>
              <a:rPr lang="en-US" dirty="0" smtClean="0"/>
              <a:t> </a:t>
            </a:r>
            <a:r>
              <a:rPr lang="en-US" dirty="0" err="1" smtClean="0"/>
              <a:t>diepte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err="1" smtClean="0"/>
              <a:t>Contextvrije</a:t>
            </a:r>
            <a:r>
              <a:rPr lang="en-US" sz="3600" b="0" dirty="0" smtClean="0"/>
              <a:t>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435101"/>
            <a:ext cx="8208912" cy="4356000"/>
          </a:xfrm>
        </p:spPr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 smtClean="0"/>
              <a:t>E → E + E</a:t>
            </a:r>
          </a:p>
          <a:p>
            <a:pPr algn="ctr"/>
            <a:r>
              <a:rPr lang="en-US" sz="2400" dirty="0" smtClean="0"/>
              <a:t>E → E – E  </a:t>
            </a:r>
          </a:p>
          <a:p>
            <a:pPr algn="ctr"/>
            <a:r>
              <a:rPr lang="en-US" sz="2400" dirty="0" smtClean="0"/>
              <a:t>E → E × E </a:t>
            </a:r>
          </a:p>
          <a:p>
            <a:pPr algn="ctr"/>
            <a:r>
              <a:rPr lang="en-US" sz="2400" dirty="0" smtClean="0"/>
              <a:t>E → E ÷ E</a:t>
            </a:r>
          </a:p>
          <a:p>
            <a:pPr algn="ctr"/>
            <a:r>
              <a:rPr lang="en-US" sz="2400" dirty="0" smtClean="0"/>
              <a:t>E → E^E</a:t>
            </a:r>
          </a:p>
          <a:p>
            <a:pPr algn="ctr"/>
            <a:r>
              <a:rPr lang="en-US" sz="2400" dirty="0" smtClean="0"/>
              <a:t>E → a | b | c | …</a:t>
            </a:r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4" name="Content Placeholder 3" descr="LaTeX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68" b="-283768"/>
          <a:stretch>
            <a:fillRect/>
          </a:stretch>
        </p:blipFill>
        <p:spPr>
          <a:xfrm>
            <a:off x="8249" y="-1107504"/>
            <a:ext cx="9126538" cy="8496944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Onderzoekshypothese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388</Words>
  <Application>Microsoft Macintosh PowerPoint</Application>
  <PresentationFormat>On-screen Show (4:3)</PresentationFormat>
  <Paragraphs>127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Aanpak</vt:lpstr>
      <vt:lpstr>Aanpak</vt:lpstr>
      <vt:lpstr>Pruning boom (1)</vt:lpstr>
      <vt:lpstr>Pruning bomen (2)</vt:lpstr>
      <vt:lpstr>Experimenten</vt:lpstr>
      <vt:lpstr>Experiment 1</vt:lpstr>
      <vt:lpstr>Experiment 2</vt:lpstr>
      <vt:lpstr>Experiment 3: Benodigde tijd</vt:lpstr>
      <vt:lpstr>Experiment 4: Oplossingsgraad</vt:lpstr>
      <vt:lpstr>Experiment 5: vergelijking</vt:lpstr>
      <vt:lpstr>Toekomstig  onderzoek</vt:lpstr>
      <vt:lpstr>Toekomstig onderzoek</vt:lpstr>
      <vt:lpstr>Conclusie</vt:lpstr>
      <vt:lpstr>Succescriteria</vt:lpstr>
      <vt:lpstr>Conclusie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161</cp:revision>
  <dcterms:created xsi:type="dcterms:W3CDTF">2012-07-10T07:57:57Z</dcterms:created>
  <dcterms:modified xsi:type="dcterms:W3CDTF">2015-05-04T23:30:32Z</dcterms:modified>
</cp:coreProperties>
</file>