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en-US" dirty="0" smtClean="0"/>
              <a:t>Equation</a:t>
            </a:r>
            <a:r>
              <a:rPr lang="nl-BE" dirty="0" smtClean="0"/>
              <a:t> </a:t>
            </a:r>
            <a:r>
              <a:rPr lang="nl-BE" dirty="0" smtClean="0"/>
              <a:t>Discovery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Spreadsheet </a:t>
            </a:r>
            <a:r>
              <a:rPr lang="nl-BE" b="1" dirty="0" err="1"/>
              <a:t>Table</a:t>
            </a:r>
            <a:r>
              <a:rPr lang="nl-BE" b="1" dirty="0"/>
              <a:t> </a:t>
            </a:r>
            <a:r>
              <a:rPr lang="nl-BE" b="1" dirty="0" err="1"/>
              <a:t>Transformations</a:t>
            </a:r>
            <a:r>
              <a:rPr lang="nl-BE" b="1" dirty="0"/>
              <a:t> </a:t>
            </a:r>
            <a:r>
              <a:rPr lang="nl-BE" b="1" dirty="0" err="1"/>
              <a:t>from</a:t>
            </a:r>
            <a:r>
              <a:rPr lang="nl-BE" b="1" dirty="0"/>
              <a:t> </a:t>
            </a:r>
            <a:r>
              <a:rPr lang="nl-BE" b="1" dirty="0" err="1"/>
              <a:t>Examples</a:t>
            </a:r>
            <a:r>
              <a:rPr lang="nl-BE" dirty="0" smtClean="0"/>
              <a:t>,</a:t>
            </a:r>
            <a:br>
              <a:rPr lang="nl-BE" dirty="0" smtClean="0"/>
            </a:br>
            <a:r>
              <a:rPr lang="nl-BE" dirty="0" smtClean="0"/>
              <a:t>    CACM, </a:t>
            </a:r>
            <a:r>
              <a:rPr lang="nl-BE" dirty="0"/>
              <a:t>W.R. Harris, S.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Example-Based</a:t>
            </a:r>
            <a:r>
              <a:rPr lang="nl-BE" b="1" dirty="0" smtClean="0"/>
              <a:t> </a:t>
            </a:r>
            <a:r>
              <a:rPr lang="nl-BE" b="1" dirty="0"/>
              <a:t>Learning in Computer-</a:t>
            </a:r>
            <a:r>
              <a:rPr lang="nl-BE" b="1" dirty="0" err="1"/>
              <a:t>Aided</a:t>
            </a:r>
            <a:r>
              <a:rPr lang="nl-BE" b="1" dirty="0"/>
              <a:t> STEM </a:t>
            </a:r>
            <a:r>
              <a:rPr lang="nl-BE" b="1" dirty="0" err="1"/>
              <a:t>Education</a:t>
            </a:r>
            <a:r>
              <a:rPr lang="nl-BE" dirty="0"/>
              <a:t>,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CACM 2014, </a:t>
            </a:r>
            <a:r>
              <a:rPr lang="nl-BE" dirty="0" err="1"/>
              <a:t>Sumit</a:t>
            </a:r>
            <a:r>
              <a:rPr lang="nl-BE" dirty="0"/>
              <a:t> </a:t>
            </a:r>
            <a:r>
              <a:rPr lang="nl-BE" dirty="0" err="1" smtClean="0"/>
              <a:t>Gulwani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 smtClean="0"/>
              <a:t>  </a:t>
            </a:r>
            <a:r>
              <a:rPr lang="nl-BE" b="1" dirty="0" err="1" smtClean="0"/>
              <a:t>Integrating</a:t>
            </a:r>
            <a:r>
              <a:rPr lang="nl-BE" b="1" dirty="0" smtClean="0"/>
              <a:t> </a:t>
            </a:r>
            <a:r>
              <a:rPr lang="nl-BE" b="1" dirty="0"/>
              <a:t>domain </a:t>
            </a:r>
            <a:r>
              <a:rPr lang="nl-BE" b="1" dirty="0" err="1"/>
              <a:t>knowledge</a:t>
            </a:r>
            <a:r>
              <a:rPr lang="nl-BE" b="1" dirty="0"/>
              <a:t> in </a:t>
            </a:r>
            <a:r>
              <a:rPr lang="nl-BE" b="1" dirty="0" err="1"/>
              <a:t>equation</a:t>
            </a:r>
            <a:r>
              <a:rPr lang="nl-BE" b="1" dirty="0"/>
              <a:t> </a:t>
            </a:r>
            <a:r>
              <a:rPr lang="nl-BE" b="1" dirty="0" err="1" smtClean="0"/>
              <a:t>discovery</a:t>
            </a:r>
            <a:r>
              <a:rPr lang="nl-BE" dirty="0" smtClean="0"/>
              <a:t>, </a:t>
            </a:r>
            <a:br>
              <a:rPr lang="nl-BE" dirty="0" smtClean="0"/>
            </a:br>
            <a:r>
              <a:rPr lang="nl-BE" dirty="0" smtClean="0"/>
              <a:t>    LNCS </a:t>
            </a:r>
            <a:r>
              <a:rPr lang="nl-BE" dirty="0"/>
              <a:t>4660, Springer Berlin </a:t>
            </a:r>
            <a:r>
              <a:rPr lang="nl-BE" dirty="0" smtClean="0"/>
              <a:t>Heidelberg, 2007, </a:t>
            </a:r>
            <a:r>
              <a:rPr lang="nl-BE" dirty="0" err="1"/>
              <a:t>Todorovski</a:t>
            </a:r>
            <a:r>
              <a:rPr lang="nl-BE" dirty="0"/>
              <a:t>, </a:t>
            </a:r>
            <a:r>
              <a:rPr lang="nl-BE" dirty="0" err="1"/>
              <a:t>Ljupčo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Sašo</a:t>
            </a:r>
            <a:r>
              <a:rPr lang="nl-BE" dirty="0"/>
              <a:t> </a:t>
            </a:r>
            <a:r>
              <a:rPr lang="nl-BE" dirty="0" err="1" smtClean="0"/>
              <a:t>Džeroski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 </a:t>
            </a:r>
            <a:r>
              <a:rPr lang="nl-BE" b="1" dirty="0" err="1" smtClean="0"/>
              <a:t>Equation</a:t>
            </a:r>
            <a:r>
              <a:rPr lang="nl-BE" b="1" dirty="0" smtClean="0"/>
              <a:t> </a:t>
            </a:r>
            <a:r>
              <a:rPr lang="nl-BE" b="1" dirty="0"/>
              <a:t>Discovery</a:t>
            </a:r>
            <a:r>
              <a:rPr lang="nl-BE" dirty="0"/>
              <a:t>, </a:t>
            </a:r>
            <a:r>
              <a:rPr lang="nl-BE" dirty="0" err="1"/>
              <a:t>Enclyclopedia</a:t>
            </a:r>
            <a:r>
              <a:rPr lang="nl-BE" dirty="0"/>
              <a:t>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</a:t>
            </a:r>
            <a:r>
              <a:rPr lang="nl-BE" dirty="0" err="1" smtClean="0"/>
              <a:t>Example-based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endParaRPr lang="nl-B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 smtClean="0"/>
              <a:t>  Spreadsheet tabel transformaties aan de hand van voorbeelden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Wat is ons doel?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 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Flash Fill and  Equation Discovery</vt:lpstr>
      <vt:lpstr>Papers</vt:lpstr>
      <vt:lpstr>Overzicht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4</cp:revision>
  <dcterms:created xsi:type="dcterms:W3CDTF">2014-10-21T12:07:57Z</dcterms:created>
  <dcterms:modified xsi:type="dcterms:W3CDTF">2014-10-21T12:30:12Z</dcterms:modified>
</cp:coreProperties>
</file>