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66" r:id="rId11"/>
    <p:sldId id="267" r:id="rId12"/>
    <p:sldId id="275" r:id="rId13"/>
    <p:sldId id="274" r:id="rId14"/>
    <p:sldId id="271" r:id="rId15"/>
    <p:sldId id="268" r:id="rId16"/>
    <p:sldId id="269" r:id="rId17"/>
    <p:sldId id="270" r:id="rId18"/>
    <p:sldId id="273" r:id="rId19"/>
    <p:sldId id="276" r:id="rId20"/>
    <p:sldId id="277" r:id="rId21"/>
    <p:sldId id="278" r:id="rId22"/>
    <p:sldId id="279" r:id="rId23"/>
    <p:sldId id="281" r:id="rId24"/>
    <p:sldId id="282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End-User </a:t>
            </a:r>
            <a:r>
              <a:rPr lang="nl-BE" dirty="0" err="1" smtClean="0"/>
              <a:t>programming</a:t>
            </a:r>
            <a:endParaRPr lang="nl-BE" dirty="0" smtClean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End-User Programming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Repetitieve</a:t>
            </a:r>
            <a:r>
              <a:rPr lang="en-US" dirty="0" smtClean="0"/>
              <a:t> taken</a:t>
            </a:r>
          </a:p>
          <a:p>
            <a:pPr marL="0" indent="0">
              <a:buNone/>
            </a:pPr>
            <a:r>
              <a:rPr lang="en-US" dirty="0" err="1" smtClean="0"/>
              <a:t>Weinig</a:t>
            </a:r>
            <a:r>
              <a:rPr lang="en-US" dirty="0" smtClean="0"/>
              <a:t> 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programmeerkennis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794519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62332"/>
              </p:ext>
            </p:extLst>
          </p:nvPr>
        </p:nvGraphicFramePr>
        <p:xfrm>
          <a:off x="423082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1713"/>
              </p:ext>
            </p:extLst>
          </p:nvPr>
        </p:nvGraphicFramePr>
        <p:xfrm>
          <a:off x="6165359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Definitie: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</a:t>
            </a:r>
            <a:r>
              <a:rPr lang="nl-BE" dirty="0"/>
              <a:t>Language </a:t>
            </a:r>
            <a:r>
              <a:rPr lang="nl-BE" dirty="0" smtClean="0"/>
              <a:t>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Toepassing: Modellering populatie </a:t>
            </a:r>
            <a:r>
              <a:rPr lang="nl-BE" dirty="0" smtClean="0"/>
              <a:t>dynamiek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00705"/>
            <a:ext cx="10058400" cy="16565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</a:t>
            </a:r>
            <a:r>
              <a:rPr lang="en-US" sz="2800" b="1" i="1" dirty="0" smtClean="0"/>
              <a:t>Equation </a:t>
            </a:r>
            <a:r>
              <a:rPr lang="en-US" sz="2800" b="1" i="1" dirty="0"/>
              <a:t>discovery </a:t>
            </a:r>
            <a:r>
              <a:rPr lang="en-US" sz="2800" i="1" dirty="0"/>
              <a:t>is a machine learning task that deals with the problem of learning </a:t>
            </a:r>
            <a:r>
              <a:rPr lang="en-US" sz="2800" b="1" i="1" dirty="0"/>
              <a:t>quantitative laws and models</a:t>
            </a:r>
            <a:r>
              <a:rPr lang="en-US" sz="2800" i="1" dirty="0"/>
              <a:t>, expressed in the form of equations, in collections of measured </a:t>
            </a:r>
            <a:r>
              <a:rPr lang="en-US" sz="2800" b="1" i="1" dirty="0"/>
              <a:t>numeric data</a:t>
            </a:r>
            <a:r>
              <a:rPr lang="en-US" sz="28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– </a:t>
            </a:r>
            <a:r>
              <a:rPr lang="en-US" sz="2800" dirty="0" smtClean="0"/>
              <a:t>Encyclopedia of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Inductive</a:t>
            </a:r>
            <a:r>
              <a:rPr lang="nl-BE" dirty="0"/>
              <a:t> Language </a:t>
            </a:r>
            <a:r>
              <a:rPr lang="nl-BE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Huidige domein kennis integratie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 vrije </a:t>
            </a:r>
            <a:r>
              <a:rPr lang="nl-BE" dirty="0" smtClean="0"/>
              <a:t>grammatica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generatie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Controleren correctheid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in verband met gemaakte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379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PowerPoint Presentation</vt:lpstr>
      <vt:lpstr>PowerPoint Presentation</vt:lpstr>
      <vt:lpstr>Grammatica</vt:lpstr>
      <vt:lpstr>Domein kennis</vt:lpstr>
      <vt:lpstr>End-User Programming (&lt;- vertalen?)</vt:lpstr>
      <vt:lpstr>Ons doel</vt:lpstr>
      <vt:lpstr>Overzicht: Equation Discovery</vt:lpstr>
      <vt:lpstr>Definitie</vt:lpstr>
      <vt:lpstr>Inductive Language Bias</vt:lpstr>
      <vt:lpstr>Context vrije grammatica</vt:lpstr>
      <vt:lpstr>Toepassing</vt:lpstr>
      <vt:lpstr>PowerPoint Presentation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32</cp:revision>
  <dcterms:created xsi:type="dcterms:W3CDTF">2014-10-21T12:07:57Z</dcterms:created>
  <dcterms:modified xsi:type="dcterms:W3CDTF">2014-10-22T14:41:59Z</dcterms:modified>
</cp:coreProperties>
</file>