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295" r:id="rId3"/>
    <p:sldId id="257" r:id="rId4"/>
    <p:sldId id="258" r:id="rId5"/>
    <p:sldId id="259" r:id="rId6"/>
    <p:sldId id="260" r:id="rId7"/>
    <p:sldId id="299" r:id="rId8"/>
    <p:sldId id="261" r:id="rId9"/>
    <p:sldId id="262" r:id="rId10"/>
    <p:sldId id="300" r:id="rId11"/>
    <p:sldId id="263" r:id="rId12"/>
    <p:sldId id="264" r:id="rId13"/>
    <p:sldId id="265" r:id="rId14"/>
    <p:sldId id="266" r:id="rId15"/>
    <p:sldId id="267" r:id="rId16"/>
    <p:sldId id="268" r:id="rId17"/>
    <p:sldId id="273" r:id="rId18"/>
    <p:sldId id="275" r:id="rId19"/>
    <p:sldId id="271" r:id="rId20"/>
    <p:sldId id="272" r:id="rId21"/>
    <p:sldId id="288" r:id="rId22"/>
    <p:sldId id="304" r:id="rId23"/>
    <p:sldId id="303" r:id="rId24"/>
    <p:sldId id="302" r:id="rId25"/>
    <p:sldId id="301" r:id="rId26"/>
    <p:sldId id="305" r:id="rId27"/>
    <p:sldId id="281" r:id="rId28"/>
    <p:sldId id="292" r:id="rId29"/>
    <p:sldId id="293" r:id="rId30"/>
    <p:sldId id="30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9F8039-0388-4DBE-BEE6-472DF4EF718D}">
          <p14:sldIdLst>
            <p14:sldId id="306"/>
            <p14:sldId id="295"/>
            <p14:sldId id="257"/>
            <p14:sldId id="258"/>
            <p14:sldId id="259"/>
            <p14:sldId id="260"/>
            <p14:sldId id="299"/>
            <p14:sldId id="261"/>
            <p14:sldId id="262"/>
            <p14:sldId id="300"/>
            <p14:sldId id="263"/>
            <p14:sldId id="264"/>
            <p14:sldId id="265"/>
            <p14:sldId id="266"/>
            <p14:sldId id="267"/>
            <p14:sldId id="268"/>
            <p14:sldId id="273"/>
            <p14:sldId id="275"/>
            <p14:sldId id="271"/>
            <p14:sldId id="272"/>
            <p14:sldId id="288"/>
            <p14:sldId id="304"/>
            <p14:sldId id="303"/>
            <p14:sldId id="302"/>
            <p14:sldId id="301"/>
            <p14:sldId id="305"/>
            <p14:sldId id="281"/>
            <p14:sldId id="292"/>
            <p14:sldId id="293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66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58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sse%20Davis\AppData\Local\Temp\event_frequency_op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052112075734123"/>
          <c:y val="2.4025484717636103E-2"/>
          <c:w val="0.83380936357314306"/>
          <c:h val="0.6034561002455338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'[event_frequency_opta.xlsx]event_frequency_2017-03-23'!$A$2:$A$31</c:f>
              <c:strCache>
                <c:ptCount val="30"/>
                <c:pt idx="0">
                  <c:v>pass</c:v>
                </c:pt>
                <c:pt idx="1">
                  <c:v>out</c:v>
                </c:pt>
                <c:pt idx="2">
                  <c:v>ball recovery</c:v>
                </c:pt>
                <c:pt idx="3">
                  <c:v>aerial</c:v>
                </c:pt>
                <c:pt idx="4">
                  <c:v>clearance</c:v>
                </c:pt>
                <c:pt idx="5">
                  <c:v>foul</c:v>
                </c:pt>
                <c:pt idx="6">
                  <c:v>ball touch</c:v>
                </c:pt>
                <c:pt idx="7">
                  <c:v>take on</c:v>
                </c:pt>
                <c:pt idx="8">
                  <c:v>tackle</c:v>
                </c:pt>
                <c:pt idx="9">
                  <c:v>deleted event</c:v>
                </c:pt>
                <c:pt idx="10">
                  <c:v>interception</c:v>
                </c:pt>
                <c:pt idx="11">
                  <c:v>dispossessd</c:v>
                </c:pt>
                <c:pt idx="12">
                  <c:v>corner awarded</c:v>
                </c:pt>
                <c:pt idx="13">
                  <c:v>challenge</c:v>
                </c:pt>
                <c:pt idx="14">
                  <c:v>blocked pass</c:v>
                </c:pt>
                <c:pt idx="15">
                  <c:v>keeper pick-up</c:v>
                </c:pt>
                <c:pt idx="16">
                  <c:v>attempt saved</c:v>
                </c:pt>
                <c:pt idx="17">
                  <c:v>save</c:v>
                </c:pt>
                <c:pt idx="18">
                  <c:v>miss</c:v>
                </c:pt>
                <c:pt idx="19">
                  <c:v>end</c:v>
                </c:pt>
                <c:pt idx="20">
                  <c:v>player off</c:v>
                </c:pt>
                <c:pt idx="21">
                  <c:v>player on</c:v>
                </c:pt>
                <c:pt idx="22">
                  <c:v>start</c:v>
                </c:pt>
                <c:pt idx="23">
                  <c:v>offside provoked</c:v>
                </c:pt>
                <c:pt idx="24">
                  <c:v>offside pass</c:v>
                </c:pt>
                <c:pt idx="25">
                  <c:v>card</c:v>
                </c:pt>
                <c:pt idx="26">
                  <c:v>end delay</c:v>
                </c:pt>
                <c:pt idx="27">
                  <c:v>start delay</c:v>
                </c:pt>
                <c:pt idx="28">
                  <c:v>claim</c:v>
                </c:pt>
                <c:pt idx="29">
                  <c:v>goal</c:v>
                </c:pt>
              </c:strCache>
            </c:strRef>
          </c:cat>
          <c:val>
            <c:numRef>
              <c:f>'[event_frequency_opta.xlsx]event_frequency_2017-03-23'!$B$2:$B$31</c:f>
              <c:numCache>
                <c:formatCode>General</c:formatCode>
                <c:ptCount val="30"/>
                <c:pt idx="0">
                  <c:v>368426</c:v>
                </c:pt>
                <c:pt idx="1">
                  <c:v>48084</c:v>
                </c:pt>
                <c:pt idx="2">
                  <c:v>41448</c:v>
                </c:pt>
                <c:pt idx="3">
                  <c:v>23962</c:v>
                </c:pt>
                <c:pt idx="4">
                  <c:v>21316</c:v>
                </c:pt>
                <c:pt idx="5">
                  <c:v>16390</c:v>
                </c:pt>
                <c:pt idx="6">
                  <c:v>15422</c:v>
                </c:pt>
                <c:pt idx="7">
                  <c:v>14931</c:v>
                </c:pt>
                <c:pt idx="8">
                  <c:v>14724</c:v>
                </c:pt>
                <c:pt idx="9">
                  <c:v>12915</c:v>
                </c:pt>
                <c:pt idx="10">
                  <c:v>12914</c:v>
                </c:pt>
                <c:pt idx="11">
                  <c:v>8918</c:v>
                </c:pt>
                <c:pt idx="12">
                  <c:v>8238</c:v>
                </c:pt>
                <c:pt idx="13">
                  <c:v>7632</c:v>
                </c:pt>
                <c:pt idx="14">
                  <c:v>6704</c:v>
                </c:pt>
                <c:pt idx="15">
                  <c:v>4925</c:v>
                </c:pt>
                <c:pt idx="16">
                  <c:v>4923</c:v>
                </c:pt>
                <c:pt idx="17">
                  <c:v>4881</c:v>
                </c:pt>
                <c:pt idx="18">
                  <c:v>3693</c:v>
                </c:pt>
                <c:pt idx="19">
                  <c:v>2280</c:v>
                </c:pt>
                <c:pt idx="20">
                  <c:v>2109</c:v>
                </c:pt>
                <c:pt idx="21">
                  <c:v>2109</c:v>
                </c:pt>
                <c:pt idx="22">
                  <c:v>1520</c:v>
                </c:pt>
                <c:pt idx="23">
                  <c:v>1496</c:v>
                </c:pt>
                <c:pt idx="24">
                  <c:v>1496</c:v>
                </c:pt>
                <c:pt idx="25">
                  <c:v>1272</c:v>
                </c:pt>
                <c:pt idx="26">
                  <c:v>1199</c:v>
                </c:pt>
                <c:pt idx="27">
                  <c:v>1198</c:v>
                </c:pt>
                <c:pt idx="28">
                  <c:v>1061</c:v>
                </c:pt>
                <c:pt idx="29">
                  <c:v>1026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3F-4973-9D8F-DD738CC693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4196536"/>
        <c:axId val="93753048"/>
      </c:barChart>
      <c:catAx>
        <c:axId val="134196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53048"/>
        <c:crosses val="autoZero"/>
        <c:auto val="1"/>
        <c:lblAlgn val="ctr"/>
        <c:lblOffset val="100"/>
        <c:noMultiLvlLbl val="0"/>
      </c:catAx>
      <c:valAx>
        <c:axId val="9375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Frequency</a:t>
                </a:r>
                <a:r>
                  <a:rPr lang="en-US" sz="2000" baseline="0" dirty="0"/>
                  <a:t> of Event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7.1225071225071226E-3"/>
              <c:y val="9.801816103632209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196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07/09/17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82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07/09/17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47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07/09/17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94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07/09/17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20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07/09/17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07/09/17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0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07/09/17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77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07/09/17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65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07/09/17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15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07/09/17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07/09/17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10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3C0B0-F8AB-45BD-A6DC-F80ED5AF07BA}" type="datetimeFigureOut">
              <a:rPr lang="en-GB" smtClean="0"/>
              <a:t>07/09/17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7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9" y="1122363"/>
            <a:ext cx="7736305" cy="2387600"/>
          </a:xfrm>
        </p:spPr>
        <p:txBody>
          <a:bodyPr anchor="ctr">
            <a:normAutofit/>
          </a:bodyPr>
          <a:lstStyle/>
          <a:p>
            <a:pPr algn="l"/>
            <a:r>
              <a:rPr lang="en-GB" sz="3600" dirty="0"/>
              <a:t>STARSS: A </a:t>
            </a:r>
            <a:r>
              <a:rPr lang="en-GB" sz="3600" dirty="0" err="1"/>
              <a:t>Spatio</a:t>
            </a:r>
            <a:r>
              <a:rPr lang="en-GB" sz="3600" dirty="0"/>
              <a:t>-Temporal Action Rating System for Soccer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693254"/>
          </a:xfrm>
        </p:spPr>
        <p:txBody>
          <a:bodyPr>
            <a:normAutofit/>
          </a:bodyPr>
          <a:lstStyle/>
          <a:p>
            <a:pPr algn="l"/>
            <a:r>
              <a:rPr lang="en-GB" sz="2400" dirty="0"/>
              <a:t>Tom Decroos</a:t>
            </a:r>
          </a:p>
          <a:p>
            <a:pPr algn="l"/>
            <a:r>
              <a:rPr lang="en-GB" sz="2400" dirty="0"/>
              <a:t>MLSA workshop at ECML17</a:t>
            </a:r>
          </a:p>
          <a:p>
            <a:pPr algn="l"/>
            <a:r>
              <a:rPr lang="en-GB" sz="2400" dirty="0"/>
              <a:t>18 September 2017</a:t>
            </a:r>
          </a:p>
          <a:p>
            <a:pPr algn="l"/>
            <a:endParaRPr lang="en-GB" sz="2800" dirty="0"/>
          </a:p>
          <a:p>
            <a:pPr algn="l"/>
            <a:r>
              <a:rPr lang="en-GB" sz="2000" i="1" dirty="0"/>
              <a:t>Jan Van </a:t>
            </a:r>
            <a:r>
              <a:rPr lang="en-GB" sz="2000" i="1" dirty="0" err="1"/>
              <a:t>Haaren</a:t>
            </a:r>
            <a:r>
              <a:rPr lang="en-GB" sz="2000" i="1" dirty="0"/>
              <a:t> - Vladimir </a:t>
            </a:r>
            <a:r>
              <a:rPr lang="en-GB" sz="2000" i="1" dirty="0" err="1"/>
              <a:t>Dzyuba</a:t>
            </a:r>
            <a:r>
              <a:rPr lang="en-GB" sz="2000" i="1" dirty="0"/>
              <a:t> - Jesse Davis</a:t>
            </a:r>
          </a:p>
          <a:p>
            <a:pPr algn="l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2472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538" y="1825625"/>
            <a:ext cx="570181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Data</a:t>
            </a:r>
            <a:br>
              <a:rPr lang="en-GB" sz="2400" dirty="0"/>
            </a:b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Action streams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FF0000"/>
                </a:solidFill>
              </a:rPr>
              <a:t>STARSS</a:t>
            </a:r>
            <a:br>
              <a:rPr lang="en-GB" sz="2400" dirty="0">
                <a:solidFill>
                  <a:srgbClr val="FF0000"/>
                </a:solidFill>
              </a:rPr>
            </a:br>
            <a:r>
              <a:rPr lang="en-GB" sz="2000" dirty="0">
                <a:solidFill>
                  <a:srgbClr val="FF0000"/>
                </a:solidFill>
              </a:rPr>
              <a:t>Our approach for rating actions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Experiments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Identifying top players</a:t>
            </a:r>
          </a:p>
        </p:txBody>
      </p:sp>
    </p:spTree>
    <p:extLst>
      <p:ext uri="{BB962C8B-B14F-4D97-AF65-F5344CB8AC3E}">
        <p14:creationId xmlns:p14="http://schemas.microsoft.com/office/powerpoint/2010/main" val="153880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985072" cy="1325563"/>
          </a:xfrm>
        </p:spPr>
        <p:txBody>
          <a:bodyPr/>
          <a:lstStyle/>
          <a:p>
            <a:r>
              <a:rPr lang="en-GB" dirty="0"/>
              <a:t>STARSS rates actions </a:t>
            </a:r>
            <a:br>
              <a:rPr lang="en-GB" dirty="0"/>
            </a:br>
            <a:r>
              <a:rPr lang="en-GB" dirty="0"/>
              <a:t>using 3 simple steps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39815" y="2036641"/>
            <a:ext cx="5503984" cy="380145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400" dirty="0"/>
              <a:t>Split action stream in phases </a:t>
            </a:r>
            <a:br>
              <a:rPr lang="en-GB" sz="2400" dirty="0"/>
            </a:br>
            <a:r>
              <a:rPr lang="en-GB" sz="2400" dirty="0"/>
              <a:t>	</a:t>
            </a:r>
            <a:r>
              <a:rPr lang="en-GB" sz="2000" i="1" dirty="0">
                <a:solidFill>
                  <a:schemeClr val="bg2">
                    <a:lumMod val="50000"/>
                  </a:schemeClr>
                </a:solidFill>
              </a:rPr>
              <a:t>Temporal aspect + expert knowledge</a:t>
            </a:r>
            <a:br>
              <a:rPr lang="en-GB" sz="2000" i="1" dirty="0">
                <a:solidFill>
                  <a:schemeClr val="bg2">
                    <a:lumMod val="50000"/>
                  </a:schemeClr>
                </a:solidFill>
              </a:rPr>
            </a:br>
            <a:endParaRPr lang="en-GB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400" dirty="0"/>
              <a:t>Rate phases </a:t>
            </a:r>
            <a:br>
              <a:rPr lang="en-GB" sz="2400" dirty="0"/>
            </a:br>
            <a:r>
              <a:rPr lang="en-GB" sz="2400" dirty="0"/>
              <a:t>	</a:t>
            </a:r>
            <a:r>
              <a:rPr lang="en-GB" sz="2000" i="1" dirty="0" err="1">
                <a:solidFill>
                  <a:schemeClr val="bg2">
                    <a:lumMod val="50000"/>
                  </a:schemeClr>
                </a:solidFill>
              </a:rPr>
              <a:t>Spatio</a:t>
            </a:r>
            <a:r>
              <a:rPr lang="en-GB" sz="2000" i="1" dirty="0">
                <a:solidFill>
                  <a:schemeClr val="bg2">
                    <a:lumMod val="50000"/>
                  </a:schemeClr>
                </a:solidFill>
              </a:rPr>
              <a:t>-Temporal Nearest Neighbours</a:t>
            </a:r>
            <a:br>
              <a:rPr lang="en-GB" sz="2000" i="1" dirty="0">
                <a:solidFill>
                  <a:schemeClr val="bg2">
                    <a:lumMod val="50000"/>
                  </a:schemeClr>
                </a:solidFill>
              </a:rPr>
            </a:br>
            <a:endParaRPr lang="en-GB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400" dirty="0"/>
              <a:t>Distribute phase rating </a:t>
            </a:r>
            <a:br>
              <a:rPr lang="en-GB" sz="2400" dirty="0"/>
            </a:br>
            <a:r>
              <a:rPr lang="en-GB" sz="2400" dirty="0"/>
              <a:t>over individual actions </a:t>
            </a:r>
            <a:br>
              <a:rPr lang="en-GB" sz="2400" dirty="0"/>
            </a:br>
            <a:r>
              <a:rPr lang="en-GB" sz="2400" dirty="0"/>
              <a:t>	</a:t>
            </a:r>
            <a:r>
              <a:rPr lang="en-GB" sz="2000" i="1" dirty="0">
                <a:solidFill>
                  <a:schemeClr val="bg2">
                    <a:lumMod val="50000"/>
                  </a:schemeClr>
                </a:solidFill>
              </a:rPr>
              <a:t>Exponential decay</a:t>
            </a:r>
            <a:endParaRPr lang="en-GB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2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Action streams are split in phases </a:t>
            </a:r>
            <a:br>
              <a:rPr lang="en-GB" dirty="0"/>
            </a:br>
            <a:r>
              <a:rPr lang="en-GB" dirty="0"/>
              <a:t>based on time and change of possession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35" y="1826401"/>
            <a:ext cx="7306874" cy="5081599"/>
          </a:xfrm>
        </p:spPr>
      </p:pic>
    </p:spTree>
    <p:extLst>
      <p:ext uri="{BB962C8B-B14F-4D97-AF65-F5344CB8AC3E}">
        <p14:creationId xmlns:p14="http://schemas.microsoft.com/office/powerpoint/2010/main" val="1299987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Action streams are split in phases </a:t>
            </a:r>
            <a:br>
              <a:rPr lang="en-GB" dirty="0"/>
            </a:br>
            <a:r>
              <a:rPr lang="en-GB" dirty="0"/>
              <a:t>based on time and change of possession</a:t>
            </a: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35" y="1826401"/>
            <a:ext cx="7306874" cy="5081599"/>
          </a:xfrm>
        </p:spPr>
      </p:pic>
      <p:sp>
        <p:nvSpPr>
          <p:cNvPr id="7" name="Freeform: Shape 6"/>
          <p:cNvSpPr/>
          <p:nvPr/>
        </p:nvSpPr>
        <p:spPr>
          <a:xfrm>
            <a:off x="5457825" y="4714875"/>
            <a:ext cx="1552575" cy="1933846"/>
          </a:xfrm>
          <a:custGeom>
            <a:avLst/>
            <a:gdLst>
              <a:gd name="connsiteX0" fmla="*/ 190500 w 1552575"/>
              <a:gd name="connsiteY0" fmla="*/ 1752600 h 1933846"/>
              <a:gd name="connsiteX1" fmla="*/ 152400 w 1552575"/>
              <a:gd name="connsiteY1" fmla="*/ 1581150 h 1933846"/>
              <a:gd name="connsiteX2" fmla="*/ 123825 w 1552575"/>
              <a:gd name="connsiteY2" fmla="*/ 1219200 h 1933846"/>
              <a:gd name="connsiteX3" fmla="*/ 104775 w 1552575"/>
              <a:gd name="connsiteY3" fmla="*/ 933450 h 1933846"/>
              <a:gd name="connsiteX4" fmla="*/ 85725 w 1552575"/>
              <a:gd name="connsiteY4" fmla="*/ 590550 h 1933846"/>
              <a:gd name="connsiteX5" fmla="*/ 76200 w 1552575"/>
              <a:gd name="connsiteY5" fmla="*/ 542925 h 1933846"/>
              <a:gd name="connsiteX6" fmla="*/ 57150 w 1552575"/>
              <a:gd name="connsiteY6" fmla="*/ 485775 h 1933846"/>
              <a:gd name="connsiteX7" fmla="*/ 28575 w 1552575"/>
              <a:gd name="connsiteY7" fmla="*/ 371475 h 1933846"/>
              <a:gd name="connsiteX8" fmla="*/ 0 w 1552575"/>
              <a:gd name="connsiteY8" fmla="*/ 276225 h 1933846"/>
              <a:gd name="connsiteX9" fmla="*/ 9525 w 1552575"/>
              <a:gd name="connsiteY9" fmla="*/ 114300 h 1933846"/>
              <a:gd name="connsiteX10" fmla="*/ 19050 w 1552575"/>
              <a:gd name="connsiteY10" fmla="*/ 85725 h 1933846"/>
              <a:gd name="connsiteX11" fmla="*/ 57150 w 1552575"/>
              <a:gd name="connsiteY11" fmla="*/ 28575 h 1933846"/>
              <a:gd name="connsiteX12" fmla="*/ 133350 w 1552575"/>
              <a:gd name="connsiteY12" fmla="*/ 0 h 1933846"/>
              <a:gd name="connsiteX13" fmla="*/ 457200 w 1552575"/>
              <a:gd name="connsiteY13" fmla="*/ 9525 h 1933846"/>
              <a:gd name="connsiteX14" fmla="*/ 676275 w 1552575"/>
              <a:gd name="connsiteY14" fmla="*/ 28575 h 1933846"/>
              <a:gd name="connsiteX15" fmla="*/ 1152525 w 1552575"/>
              <a:gd name="connsiteY15" fmla="*/ 47625 h 1933846"/>
              <a:gd name="connsiteX16" fmla="*/ 1219200 w 1552575"/>
              <a:gd name="connsiteY16" fmla="*/ 57150 h 1933846"/>
              <a:gd name="connsiteX17" fmla="*/ 1381125 w 1552575"/>
              <a:gd name="connsiteY17" fmla="*/ 85725 h 1933846"/>
              <a:gd name="connsiteX18" fmla="*/ 1419225 w 1552575"/>
              <a:gd name="connsiteY18" fmla="*/ 104775 h 1933846"/>
              <a:gd name="connsiteX19" fmla="*/ 1476375 w 1552575"/>
              <a:gd name="connsiteY19" fmla="*/ 123825 h 1933846"/>
              <a:gd name="connsiteX20" fmla="*/ 1504950 w 1552575"/>
              <a:gd name="connsiteY20" fmla="*/ 142875 h 1933846"/>
              <a:gd name="connsiteX21" fmla="*/ 1514475 w 1552575"/>
              <a:gd name="connsiteY21" fmla="*/ 171450 h 1933846"/>
              <a:gd name="connsiteX22" fmla="*/ 1533525 w 1552575"/>
              <a:gd name="connsiteY22" fmla="*/ 200025 h 1933846"/>
              <a:gd name="connsiteX23" fmla="*/ 1552575 w 1552575"/>
              <a:gd name="connsiteY23" fmla="*/ 238125 h 1933846"/>
              <a:gd name="connsiteX24" fmla="*/ 1543050 w 1552575"/>
              <a:gd name="connsiteY24" fmla="*/ 314325 h 1933846"/>
              <a:gd name="connsiteX25" fmla="*/ 1485900 w 1552575"/>
              <a:gd name="connsiteY25" fmla="*/ 361950 h 1933846"/>
              <a:gd name="connsiteX26" fmla="*/ 1428750 w 1552575"/>
              <a:gd name="connsiteY26" fmla="*/ 381000 h 1933846"/>
              <a:gd name="connsiteX27" fmla="*/ 1323975 w 1552575"/>
              <a:gd name="connsiteY27" fmla="*/ 409575 h 1933846"/>
              <a:gd name="connsiteX28" fmla="*/ 1285875 w 1552575"/>
              <a:gd name="connsiteY28" fmla="*/ 428625 h 1933846"/>
              <a:gd name="connsiteX29" fmla="*/ 1257300 w 1552575"/>
              <a:gd name="connsiteY29" fmla="*/ 438150 h 1933846"/>
              <a:gd name="connsiteX30" fmla="*/ 1200150 w 1552575"/>
              <a:gd name="connsiteY30" fmla="*/ 466725 h 1933846"/>
              <a:gd name="connsiteX31" fmla="*/ 1190625 w 1552575"/>
              <a:gd name="connsiteY31" fmla="*/ 495300 h 1933846"/>
              <a:gd name="connsiteX32" fmla="*/ 1133475 w 1552575"/>
              <a:gd name="connsiteY32" fmla="*/ 542925 h 1933846"/>
              <a:gd name="connsiteX33" fmla="*/ 1104900 w 1552575"/>
              <a:gd name="connsiteY33" fmla="*/ 619125 h 1933846"/>
              <a:gd name="connsiteX34" fmla="*/ 1095375 w 1552575"/>
              <a:gd name="connsiteY34" fmla="*/ 657225 h 1933846"/>
              <a:gd name="connsiteX35" fmla="*/ 1076325 w 1552575"/>
              <a:gd name="connsiteY35" fmla="*/ 695325 h 1933846"/>
              <a:gd name="connsiteX36" fmla="*/ 1066800 w 1552575"/>
              <a:gd name="connsiteY36" fmla="*/ 723900 h 1933846"/>
              <a:gd name="connsiteX37" fmla="*/ 1047750 w 1552575"/>
              <a:gd name="connsiteY37" fmla="*/ 762000 h 1933846"/>
              <a:gd name="connsiteX38" fmla="*/ 1009650 w 1552575"/>
              <a:gd name="connsiteY38" fmla="*/ 847725 h 1933846"/>
              <a:gd name="connsiteX39" fmla="*/ 981075 w 1552575"/>
              <a:gd name="connsiteY39" fmla="*/ 923925 h 1933846"/>
              <a:gd name="connsiteX40" fmla="*/ 952500 w 1552575"/>
              <a:gd name="connsiteY40" fmla="*/ 981075 h 1933846"/>
              <a:gd name="connsiteX41" fmla="*/ 933450 w 1552575"/>
              <a:gd name="connsiteY41" fmla="*/ 1047750 h 1933846"/>
              <a:gd name="connsiteX42" fmla="*/ 914400 w 1552575"/>
              <a:gd name="connsiteY42" fmla="*/ 1085850 h 1933846"/>
              <a:gd name="connsiteX43" fmla="*/ 885825 w 1552575"/>
              <a:gd name="connsiteY43" fmla="*/ 1152525 h 1933846"/>
              <a:gd name="connsiteX44" fmla="*/ 895350 w 1552575"/>
              <a:gd name="connsiteY44" fmla="*/ 1400175 h 1933846"/>
              <a:gd name="connsiteX45" fmla="*/ 904875 w 1552575"/>
              <a:gd name="connsiteY45" fmla="*/ 1428750 h 1933846"/>
              <a:gd name="connsiteX46" fmla="*/ 923925 w 1552575"/>
              <a:gd name="connsiteY46" fmla="*/ 1457325 h 1933846"/>
              <a:gd name="connsiteX47" fmla="*/ 942975 w 1552575"/>
              <a:gd name="connsiteY47" fmla="*/ 1524000 h 1933846"/>
              <a:gd name="connsiteX48" fmla="*/ 962025 w 1552575"/>
              <a:gd name="connsiteY48" fmla="*/ 1552575 h 1933846"/>
              <a:gd name="connsiteX49" fmla="*/ 971550 w 1552575"/>
              <a:gd name="connsiteY49" fmla="*/ 1581150 h 1933846"/>
              <a:gd name="connsiteX50" fmla="*/ 990600 w 1552575"/>
              <a:gd name="connsiteY50" fmla="*/ 1619250 h 1933846"/>
              <a:gd name="connsiteX51" fmla="*/ 1019175 w 1552575"/>
              <a:gd name="connsiteY51" fmla="*/ 1676400 h 1933846"/>
              <a:gd name="connsiteX52" fmla="*/ 1038225 w 1552575"/>
              <a:gd name="connsiteY52" fmla="*/ 1743075 h 1933846"/>
              <a:gd name="connsiteX53" fmla="*/ 1057275 w 1552575"/>
              <a:gd name="connsiteY53" fmla="*/ 1781175 h 1933846"/>
              <a:gd name="connsiteX54" fmla="*/ 1047750 w 1552575"/>
              <a:gd name="connsiteY54" fmla="*/ 1838325 h 1933846"/>
              <a:gd name="connsiteX55" fmla="*/ 1009650 w 1552575"/>
              <a:gd name="connsiteY55" fmla="*/ 1857375 h 1933846"/>
              <a:gd name="connsiteX56" fmla="*/ 952500 w 1552575"/>
              <a:gd name="connsiteY56" fmla="*/ 1885950 h 1933846"/>
              <a:gd name="connsiteX57" fmla="*/ 838200 w 1552575"/>
              <a:gd name="connsiteY57" fmla="*/ 1933575 h 1933846"/>
              <a:gd name="connsiteX58" fmla="*/ 685800 w 1552575"/>
              <a:gd name="connsiteY58" fmla="*/ 1924050 h 1933846"/>
              <a:gd name="connsiteX59" fmla="*/ 419100 w 1552575"/>
              <a:gd name="connsiteY59" fmla="*/ 1914525 h 1933846"/>
              <a:gd name="connsiteX60" fmla="*/ 342900 w 1552575"/>
              <a:gd name="connsiteY60" fmla="*/ 1895475 h 1933846"/>
              <a:gd name="connsiteX61" fmla="*/ 295275 w 1552575"/>
              <a:gd name="connsiteY61" fmla="*/ 1885950 h 1933846"/>
              <a:gd name="connsiteX62" fmla="*/ 266700 w 1552575"/>
              <a:gd name="connsiteY62" fmla="*/ 1866900 h 1933846"/>
              <a:gd name="connsiteX63" fmla="*/ 180975 w 1552575"/>
              <a:gd name="connsiteY63" fmla="*/ 1828800 h 1933846"/>
              <a:gd name="connsiteX64" fmla="*/ 190500 w 1552575"/>
              <a:gd name="connsiteY64" fmla="*/ 1752600 h 193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552575" h="1933846">
                <a:moveTo>
                  <a:pt x="190500" y="1752600"/>
                </a:moveTo>
                <a:cubicBezTo>
                  <a:pt x="185738" y="1711325"/>
                  <a:pt x="156432" y="1641632"/>
                  <a:pt x="152400" y="1581150"/>
                </a:cubicBezTo>
                <a:cubicBezTo>
                  <a:pt x="127926" y="1214045"/>
                  <a:pt x="193083" y="1357716"/>
                  <a:pt x="123825" y="1219200"/>
                </a:cubicBezTo>
                <a:cubicBezTo>
                  <a:pt x="104707" y="1066253"/>
                  <a:pt x="117977" y="1188689"/>
                  <a:pt x="104775" y="933450"/>
                </a:cubicBezTo>
                <a:cubicBezTo>
                  <a:pt x="98862" y="819127"/>
                  <a:pt x="94079" y="704721"/>
                  <a:pt x="85725" y="590550"/>
                </a:cubicBezTo>
                <a:cubicBezTo>
                  <a:pt x="84544" y="574404"/>
                  <a:pt x="80460" y="558544"/>
                  <a:pt x="76200" y="542925"/>
                </a:cubicBezTo>
                <a:cubicBezTo>
                  <a:pt x="70916" y="523552"/>
                  <a:pt x="63500" y="504825"/>
                  <a:pt x="57150" y="485775"/>
                </a:cubicBezTo>
                <a:cubicBezTo>
                  <a:pt x="37034" y="344961"/>
                  <a:pt x="62187" y="483517"/>
                  <a:pt x="28575" y="371475"/>
                </a:cubicBezTo>
                <a:cubicBezTo>
                  <a:pt x="-10060" y="242693"/>
                  <a:pt x="52264" y="406886"/>
                  <a:pt x="0" y="276225"/>
                </a:cubicBezTo>
                <a:cubicBezTo>
                  <a:pt x="3175" y="222250"/>
                  <a:pt x="4145" y="168100"/>
                  <a:pt x="9525" y="114300"/>
                </a:cubicBezTo>
                <a:cubicBezTo>
                  <a:pt x="10524" y="104310"/>
                  <a:pt x="14174" y="94502"/>
                  <a:pt x="19050" y="85725"/>
                </a:cubicBezTo>
                <a:cubicBezTo>
                  <a:pt x="30169" y="65711"/>
                  <a:pt x="35430" y="35815"/>
                  <a:pt x="57150" y="28575"/>
                </a:cubicBezTo>
                <a:cubicBezTo>
                  <a:pt x="101945" y="13643"/>
                  <a:pt x="76403" y="22779"/>
                  <a:pt x="133350" y="0"/>
                </a:cubicBezTo>
                <a:cubicBezTo>
                  <a:pt x="241300" y="3175"/>
                  <a:pt x="349353" y="3849"/>
                  <a:pt x="457200" y="9525"/>
                </a:cubicBezTo>
                <a:cubicBezTo>
                  <a:pt x="530399" y="13378"/>
                  <a:pt x="603033" y="25645"/>
                  <a:pt x="676275" y="28575"/>
                </a:cubicBezTo>
                <a:lnTo>
                  <a:pt x="1152525" y="47625"/>
                </a:lnTo>
                <a:cubicBezTo>
                  <a:pt x="1174750" y="50800"/>
                  <a:pt x="1197055" y="53459"/>
                  <a:pt x="1219200" y="57150"/>
                </a:cubicBezTo>
                <a:lnTo>
                  <a:pt x="1381125" y="85725"/>
                </a:lnTo>
                <a:cubicBezTo>
                  <a:pt x="1393825" y="92075"/>
                  <a:pt x="1406042" y="99502"/>
                  <a:pt x="1419225" y="104775"/>
                </a:cubicBezTo>
                <a:cubicBezTo>
                  <a:pt x="1437869" y="112233"/>
                  <a:pt x="1459667" y="112686"/>
                  <a:pt x="1476375" y="123825"/>
                </a:cubicBezTo>
                <a:lnTo>
                  <a:pt x="1504950" y="142875"/>
                </a:lnTo>
                <a:cubicBezTo>
                  <a:pt x="1508125" y="152400"/>
                  <a:pt x="1509985" y="162470"/>
                  <a:pt x="1514475" y="171450"/>
                </a:cubicBezTo>
                <a:cubicBezTo>
                  <a:pt x="1519595" y="181689"/>
                  <a:pt x="1527845" y="190086"/>
                  <a:pt x="1533525" y="200025"/>
                </a:cubicBezTo>
                <a:cubicBezTo>
                  <a:pt x="1540570" y="212353"/>
                  <a:pt x="1546225" y="225425"/>
                  <a:pt x="1552575" y="238125"/>
                </a:cubicBezTo>
                <a:cubicBezTo>
                  <a:pt x="1549400" y="263525"/>
                  <a:pt x="1551798" y="290268"/>
                  <a:pt x="1543050" y="314325"/>
                </a:cubicBezTo>
                <a:cubicBezTo>
                  <a:pt x="1538726" y="326216"/>
                  <a:pt x="1498194" y="356486"/>
                  <a:pt x="1485900" y="361950"/>
                </a:cubicBezTo>
                <a:cubicBezTo>
                  <a:pt x="1467550" y="370105"/>
                  <a:pt x="1447800" y="374650"/>
                  <a:pt x="1428750" y="381000"/>
                </a:cubicBezTo>
                <a:cubicBezTo>
                  <a:pt x="1356241" y="405170"/>
                  <a:pt x="1391291" y="396112"/>
                  <a:pt x="1323975" y="409575"/>
                </a:cubicBezTo>
                <a:cubicBezTo>
                  <a:pt x="1311275" y="415925"/>
                  <a:pt x="1298926" y="423032"/>
                  <a:pt x="1285875" y="428625"/>
                </a:cubicBezTo>
                <a:cubicBezTo>
                  <a:pt x="1276647" y="432580"/>
                  <a:pt x="1266280" y="433660"/>
                  <a:pt x="1257300" y="438150"/>
                </a:cubicBezTo>
                <a:cubicBezTo>
                  <a:pt x="1183442" y="475079"/>
                  <a:pt x="1271974" y="442784"/>
                  <a:pt x="1200150" y="466725"/>
                </a:cubicBezTo>
                <a:cubicBezTo>
                  <a:pt x="1196975" y="476250"/>
                  <a:pt x="1196194" y="486946"/>
                  <a:pt x="1190625" y="495300"/>
                </a:cubicBezTo>
                <a:cubicBezTo>
                  <a:pt x="1175957" y="517302"/>
                  <a:pt x="1154560" y="528868"/>
                  <a:pt x="1133475" y="542925"/>
                </a:cubicBezTo>
                <a:cubicBezTo>
                  <a:pt x="1123410" y="568087"/>
                  <a:pt x="1112366" y="592994"/>
                  <a:pt x="1104900" y="619125"/>
                </a:cubicBezTo>
                <a:cubicBezTo>
                  <a:pt x="1101304" y="631712"/>
                  <a:pt x="1099972" y="644968"/>
                  <a:pt x="1095375" y="657225"/>
                </a:cubicBezTo>
                <a:cubicBezTo>
                  <a:pt x="1090389" y="670520"/>
                  <a:pt x="1081918" y="682274"/>
                  <a:pt x="1076325" y="695325"/>
                </a:cubicBezTo>
                <a:cubicBezTo>
                  <a:pt x="1072370" y="704553"/>
                  <a:pt x="1070755" y="714672"/>
                  <a:pt x="1066800" y="723900"/>
                </a:cubicBezTo>
                <a:cubicBezTo>
                  <a:pt x="1061207" y="736951"/>
                  <a:pt x="1053023" y="748817"/>
                  <a:pt x="1047750" y="762000"/>
                </a:cubicBezTo>
                <a:cubicBezTo>
                  <a:pt x="1013745" y="847013"/>
                  <a:pt x="1046301" y="792749"/>
                  <a:pt x="1009650" y="847725"/>
                </a:cubicBezTo>
                <a:cubicBezTo>
                  <a:pt x="992089" y="917969"/>
                  <a:pt x="1010960" y="854193"/>
                  <a:pt x="981075" y="923925"/>
                </a:cubicBezTo>
                <a:cubicBezTo>
                  <a:pt x="957414" y="979134"/>
                  <a:pt x="989109" y="926161"/>
                  <a:pt x="952500" y="981075"/>
                </a:cubicBezTo>
                <a:cubicBezTo>
                  <a:pt x="947667" y="1000409"/>
                  <a:pt x="941649" y="1028619"/>
                  <a:pt x="933450" y="1047750"/>
                </a:cubicBezTo>
                <a:cubicBezTo>
                  <a:pt x="927857" y="1060801"/>
                  <a:pt x="919993" y="1072799"/>
                  <a:pt x="914400" y="1085850"/>
                </a:cubicBezTo>
                <a:cubicBezTo>
                  <a:pt x="872355" y="1183956"/>
                  <a:pt x="949006" y="1026163"/>
                  <a:pt x="885825" y="1152525"/>
                </a:cubicBezTo>
                <a:cubicBezTo>
                  <a:pt x="889000" y="1235075"/>
                  <a:pt x="889666" y="1317760"/>
                  <a:pt x="895350" y="1400175"/>
                </a:cubicBezTo>
                <a:cubicBezTo>
                  <a:pt x="896041" y="1410191"/>
                  <a:pt x="900385" y="1419770"/>
                  <a:pt x="904875" y="1428750"/>
                </a:cubicBezTo>
                <a:cubicBezTo>
                  <a:pt x="909995" y="1438989"/>
                  <a:pt x="917575" y="1447800"/>
                  <a:pt x="923925" y="1457325"/>
                </a:cubicBezTo>
                <a:cubicBezTo>
                  <a:pt x="926977" y="1469532"/>
                  <a:pt x="936143" y="1510335"/>
                  <a:pt x="942975" y="1524000"/>
                </a:cubicBezTo>
                <a:cubicBezTo>
                  <a:pt x="948095" y="1534239"/>
                  <a:pt x="956905" y="1542336"/>
                  <a:pt x="962025" y="1552575"/>
                </a:cubicBezTo>
                <a:cubicBezTo>
                  <a:pt x="966515" y="1561555"/>
                  <a:pt x="967595" y="1571922"/>
                  <a:pt x="971550" y="1581150"/>
                </a:cubicBezTo>
                <a:cubicBezTo>
                  <a:pt x="977143" y="1594201"/>
                  <a:pt x="985007" y="1606199"/>
                  <a:pt x="990600" y="1619250"/>
                </a:cubicBezTo>
                <a:cubicBezTo>
                  <a:pt x="1014261" y="1674459"/>
                  <a:pt x="982566" y="1621486"/>
                  <a:pt x="1019175" y="1676400"/>
                </a:cubicBezTo>
                <a:cubicBezTo>
                  <a:pt x="1024008" y="1695734"/>
                  <a:pt x="1030026" y="1723944"/>
                  <a:pt x="1038225" y="1743075"/>
                </a:cubicBezTo>
                <a:cubicBezTo>
                  <a:pt x="1043818" y="1756126"/>
                  <a:pt x="1050925" y="1768475"/>
                  <a:pt x="1057275" y="1781175"/>
                </a:cubicBezTo>
                <a:cubicBezTo>
                  <a:pt x="1054100" y="1800225"/>
                  <a:pt x="1057986" y="1821948"/>
                  <a:pt x="1047750" y="1838325"/>
                </a:cubicBezTo>
                <a:cubicBezTo>
                  <a:pt x="1040225" y="1850366"/>
                  <a:pt x="1021978" y="1850330"/>
                  <a:pt x="1009650" y="1857375"/>
                </a:cubicBezTo>
                <a:cubicBezTo>
                  <a:pt x="957949" y="1886918"/>
                  <a:pt x="1004891" y="1868486"/>
                  <a:pt x="952500" y="1885950"/>
                </a:cubicBezTo>
                <a:cubicBezTo>
                  <a:pt x="919650" y="1935225"/>
                  <a:pt x="932907" y="1929932"/>
                  <a:pt x="838200" y="1933575"/>
                </a:cubicBezTo>
                <a:cubicBezTo>
                  <a:pt x="787338" y="1935531"/>
                  <a:pt x="736647" y="1926361"/>
                  <a:pt x="685800" y="1924050"/>
                </a:cubicBezTo>
                <a:lnTo>
                  <a:pt x="419100" y="1914525"/>
                </a:lnTo>
                <a:lnTo>
                  <a:pt x="342900" y="1895475"/>
                </a:lnTo>
                <a:cubicBezTo>
                  <a:pt x="327125" y="1891835"/>
                  <a:pt x="310434" y="1891634"/>
                  <a:pt x="295275" y="1885950"/>
                </a:cubicBezTo>
                <a:cubicBezTo>
                  <a:pt x="284556" y="1881930"/>
                  <a:pt x="277161" y="1871549"/>
                  <a:pt x="266700" y="1866900"/>
                </a:cubicBezTo>
                <a:cubicBezTo>
                  <a:pt x="164685" y="1821560"/>
                  <a:pt x="245644" y="1871913"/>
                  <a:pt x="180975" y="1828800"/>
                </a:cubicBezTo>
                <a:cubicBezTo>
                  <a:pt x="168438" y="1791189"/>
                  <a:pt x="195262" y="1793875"/>
                  <a:pt x="190500" y="1752600"/>
                </a:cubicBezTo>
                <a:close/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ular Callout 13"/>
          <p:cNvSpPr/>
          <p:nvPr/>
        </p:nvSpPr>
        <p:spPr>
          <a:xfrm>
            <a:off x="3609976" y="5819775"/>
            <a:ext cx="1533524" cy="405863"/>
          </a:xfrm>
          <a:prstGeom prst="wedgeRoundRectCallout">
            <a:avLst>
              <a:gd name="adj1" fmla="val 65417"/>
              <a:gd name="adj2" fmla="val -28876"/>
              <a:gd name="adj3" fmla="val 16667"/>
            </a:avLst>
          </a:prstGeom>
          <a:solidFill>
            <a:srgbClr val="FFFF00"/>
          </a:solidFill>
          <a:ln w="5715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phase </a:t>
            </a:r>
            <a:r>
              <a:rPr lang="en-GB" sz="2400" dirty="0" err="1"/>
              <a:t>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4224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Action streams are split in phases </a:t>
            </a:r>
            <a:br>
              <a:rPr lang="en-GB" dirty="0"/>
            </a:br>
            <a:r>
              <a:rPr lang="en-GB" dirty="0"/>
              <a:t>based on time and change of possession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35" y="1826401"/>
            <a:ext cx="7306874" cy="5081599"/>
          </a:xfrm>
        </p:spPr>
      </p:pic>
      <p:sp>
        <p:nvSpPr>
          <p:cNvPr id="5" name="Freeform: Shape 4"/>
          <p:cNvSpPr/>
          <p:nvPr/>
        </p:nvSpPr>
        <p:spPr>
          <a:xfrm>
            <a:off x="5457825" y="4714875"/>
            <a:ext cx="1552575" cy="1933846"/>
          </a:xfrm>
          <a:custGeom>
            <a:avLst/>
            <a:gdLst>
              <a:gd name="connsiteX0" fmla="*/ 190500 w 1552575"/>
              <a:gd name="connsiteY0" fmla="*/ 1752600 h 1933846"/>
              <a:gd name="connsiteX1" fmla="*/ 152400 w 1552575"/>
              <a:gd name="connsiteY1" fmla="*/ 1581150 h 1933846"/>
              <a:gd name="connsiteX2" fmla="*/ 123825 w 1552575"/>
              <a:gd name="connsiteY2" fmla="*/ 1219200 h 1933846"/>
              <a:gd name="connsiteX3" fmla="*/ 104775 w 1552575"/>
              <a:gd name="connsiteY3" fmla="*/ 933450 h 1933846"/>
              <a:gd name="connsiteX4" fmla="*/ 85725 w 1552575"/>
              <a:gd name="connsiteY4" fmla="*/ 590550 h 1933846"/>
              <a:gd name="connsiteX5" fmla="*/ 76200 w 1552575"/>
              <a:gd name="connsiteY5" fmla="*/ 542925 h 1933846"/>
              <a:gd name="connsiteX6" fmla="*/ 57150 w 1552575"/>
              <a:gd name="connsiteY6" fmla="*/ 485775 h 1933846"/>
              <a:gd name="connsiteX7" fmla="*/ 28575 w 1552575"/>
              <a:gd name="connsiteY7" fmla="*/ 371475 h 1933846"/>
              <a:gd name="connsiteX8" fmla="*/ 0 w 1552575"/>
              <a:gd name="connsiteY8" fmla="*/ 276225 h 1933846"/>
              <a:gd name="connsiteX9" fmla="*/ 9525 w 1552575"/>
              <a:gd name="connsiteY9" fmla="*/ 114300 h 1933846"/>
              <a:gd name="connsiteX10" fmla="*/ 19050 w 1552575"/>
              <a:gd name="connsiteY10" fmla="*/ 85725 h 1933846"/>
              <a:gd name="connsiteX11" fmla="*/ 57150 w 1552575"/>
              <a:gd name="connsiteY11" fmla="*/ 28575 h 1933846"/>
              <a:gd name="connsiteX12" fmla="*/ 133350 w 1552575"/>
              <a:gd name="connsiteY12" fmla="*/ 0 h 1933846"/>
              <a:gd name="connsiteX13" fmla="*/ 457200 w 1552575"/>
              <a:gd name="connsiteY13" fmla="*/ 9525 h 1933846"/>
              <a:gd name="connsiteX14" fmla="*/ 676275 w 1552575"/>
              <a:gd name="connsiteY14" fmla="*/ 28575 h 1933846"/>
              <a:gd name="connsiteX15" fmla="*/ 1152525 w 1552575"/>
              <a:gd name="connsiteY15" fmla="*/ 47625 h 1933846"/>
              <a:gd name="connsiteX16" fmla="*/ 1219200 w 1552575"/>
              <a:gd name="connsiteY16" fmla="*/ 57150 h 1933846"/>
              <a:gd name="connsiteX17" fmla="*/ 1381125 w 1552575"/>
              <a:gd name="connsiteY17" fmla="*/ 85725 h 1933846"/>
              <a:gd name="connsiteX18" fmla="*/ 1419225 w 1552575"/>
              <a:gd name="connsiteY18" fmla="*/ 104775 h 1933846"/>
              <a:gd name="connsiteX19" fmla="*/ 1476375 w 1552575"/>
              <a:gd name="connsiteY19" fmla="*/ 123825 h 1933846"/>
              <a:gd name="connsiteX20" fmla="*/ 1504950 w 1552575"/>
              <a:gd name="connsiteY20" fmla="*/ 142875 h 1933846"/>
              <a:gd name="connsiteX21" fmla="*/ 1514475 w 1552575"/>
              <a:gd name="connsiteY21" fmla="*/ 171450 h 1933846"/>
              <a:gd name="connsiteX22" fmla="*/ 1533525 w 1552575"/>
              <a:gd name="connsiteY22" fmla="*/ 200025 h 1933846"/>
              <a:gd name="connsiteX23" fmla="*/ 1552575 w 1552575"/>
              <a:gd name="connsiteY23" fmla="*/ 238125 h 1933846"/>
              <a:gd name="connsiteX24" fmla="*/ 1543050 w 1552575"/>
              <a:gd name="connsiteY24" fmla="*/ 314325 h 1933846"/>
              <a:gd name="connsiteX25" fmla="*/ 1485900 w 1552575"/>
              <a:gd name="connsiteY25" fmla="*/ 361950 h 1933846"/>
              <a:gd name="connsiteX26" fmla="*/ 1428750 w 1552575"/>
              <a:gd name="connsiteY26" fmla="*/ 381000 h 1933846"/>
              <a:gd name="connsiteX27" fmla="*/ 1323975 w 1552575"/>
              <a:gd name="connsiteY27" fmla="*/ 409575 h 1933846"/>
              <a:gd name="connsiteX28" fmla="*/ 1285875 w 1552575"/>
              <a:gd name="connsiteY28" fmla="*/ 428625 h 1933846"/>
              <a:gd name="connsiteX29" fmla="*/ 1257300 w 1552575"/>
              <a:gd name="connsiteY29" fmla="*/ 438150 h 1933846"/>
              <a:gd name="connsiteX30" fmla="*/ 1200150 w 1552575"/>
              <a:gd name="connsiteY30" fmla="*/ 466725 h 1933846"/>
              <a:gd name="connsiteX31" fmla="*/ 1190625 w 1552575"/>
              <a:gd name="connsiteY31" fmla="*/ 495300 h 1933846"/>
              <a:gd name="connsiteX32" fmla="*/ 1133475 w 1552575"/>
              <a:gd name="connsiteY32" fmla="*/ 542925 h 1933846"/>
              <a:gd name="connsiteX33" fmla="*/ 1104900 w 1552575"/>
              <a:gd name="connsiteY33" fmla="*/ 619125 h 1933846"/>
              <a:gd name="connsiteX34" fmla="*/ 1095375 w 1552575"/>
              <a:gd name="connsiteY34" fmla="*/ 657225 h 1933846"/>
              <a:gd name="connsiteX35" fmla="*/ 1076325 w 1552575"/>
              <a:gd name="connsiteY35" fmla="*/ 695325 h 1933846"/>
              <a:gd name="connsiteX36" fmla="*/ 1066800 w 1552575"/>
              <a:gd name="connsiteY36" fmla="*/ 723900 h 1933846"/>
              <a:gd name="connsiteX37" fmla="*/ 1047750 w 1552575"/>
              <a:gd name="connsiteY37" fmla="*/ 762000 h 1933846"/>
              <a:gd name="connsiteX38" fmla="*/ 1009650 w 1552575"/>
              <a:gd name="connsiteY38" fmla="*/ 847725 h 1933846"/>
              <a:gd name="connsiteX39" fmla="*/ 981075 w 1552575"/>
              <a:gd name="connsiteY39" fmla="*/ 923925 h 1933846"/>
              <a:gd name="connsiteX40" fmla="*/ 952500 w 1552575"/>
              <a:gd name="connsiteY40" fmla="*/ 981075 h 1933846"/>
              <a:gd name="connsiteX41" fmla="*/ 933450 w 1552575"/>
              <a:gd name="connsiteY41" fmla="*/ 1047750 h 1933846"/>
              <a:gd name="connsiteX42" fmla="*/ 914400 w 1552575"/>
              <a:gd name="connsiteY42" fmla="*/ 1085850 h 1933846"/>
              <a:gd name="connsiteX43" fmla="*/ 885825 w 1552575"/>
              <a:gd name="connsiteY43" fmla="*/ 1152525 h 1933846"/>
              <a:gd name="connsiteX44" fmla="*/ 895350 w 1552575"/>
              <a:gd name="connsiteY44" fmla="*/ 1400175 h 1933846"/>
              <a:gd name="connsiteX45" fmla="*/ 904875 w 1552575"/>
              <a:gd name="connsiteY45" fmla="*/ 1428750 h 1933846"/>
              <a:gd name="connsiteX46" fmla="*/ 923925 w 1552575"/>
              <a:gd name="connsiteY46" fmla="*/ 1457325 h 1933846"/>
              <a:gd name="connsiteX47" fmla="*/ 942975 w 1552575"/>
              <a:gd name="connsiteY47" fmla="*/ 1524000 h 1933846"/>
              <a:gd name="connsiteX48" fmla="*/ 962025 w 1552575"/>
              <a:gd name="connsiteY48" fmla="*/ 1552575 h 1933846"/>
              <a:gd name="connsiteX49" fmla="*/ 971550 w 1552575"/>
              <a:gd name="connsiteY49" fmla="*/ 1581150 h 1933846"/>
              <a:gd name="connsiteX50" fmla="*/ 990600 w 1552575"/>
              <a:gd name="connsiteY50" fmla="*/ 1619250 h 1933846"/>
              <a:gd name="connsiteX51" fmla="*/ 1019175 w 1552575"/>
              <a:gd name="connsiteY51" fmla="*/ 1676400 h 1933846"/>
              <a:gd name="connsiteX52" fmla="*/ 1038225 w 1552575"/>
              <a:gd name="connsiteY52" fmla="*/ 1743075 h 1933846"/>
              <a:gd name="connsiteX53" fmla="*/ 1057275 w 1552575"/>
              <a:gd name="connsiteY53" fmla="*/ 1781175 h 1933846"/>
              <a:gd name="connsiteX54" fmla="*/ 1047750 w 1552575"/>
              <a:gd name="connsiteY54" fmla="*/ 1838325 h 1933846"/>
              <a:gd name="connsiteX55" fmla="*/ 1009650 w 1552575"/>
              <a:gd name="connsiteY55" fmla="*/ 1857375 h 1933846"/>
              <a:gd name="connsiteX56" fmla="*/ 952500 w 1552575"/>
              <a:gd name="connsiteY56" fmla="*/ 1885950 h 1933846"/>
              <a:gd name="connsiteX57" fmla="*/ 838200 w 1552575"/>
              <a:gd name="connsiteY57" fmla="*/ 1933575 h 1933846"/>
              <a:gd name="connsiteX58" fmla="*/ 685800 w 1552575"/>
              <a:gd name="connsiteY58" fmla="*/ 1924050 h 1933846"/>
              <a:gd name="connsiteX59" fmla="*/ 419100 w 1552575"/>
              <a:gd name="connsiteY59" fmla="*/ 1914525 h 1933846"/>
              <a:gd name="connsiteX60" fmla="*/ 342900 w 1552575"/>
              <a:gd name="connsiteY60" fmla="*/ 1895475 h 1933846"/>
              <a:gd name="connsiteX61" fmla="*/ 295275 w 1552575"/>
              <a:gd name="connsiteY61" fmla="*/ 1885950 h 1933846"/>
              <a:gd name="connsiteX62" fmla="*/ 266700 w 1552575"/>
              <a:gd name="connsiteY62" fmla="*/ 1866900 h 1933846"/>
              <a:gd name="connsiteX63" fmla="*/ 180975 w 1552575"/>
              <a:gd name="connsiteY63" fmla="*/ 1828800 h 1933846"/>
              <a:gd name="connsiteX64" fmla="*/ 190500 w 1552575"/>
              <a:gd name="connsiteY64" fmla="*/ 1752600 h 193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552575" h="1933846">
                <a:moveTo>
                  <a:pt x="190500" y="1752600"/>
                </a:moveTo>
                <a:cubicBezTo>
                  <a:pt x="185738" y="1711325"/>
                  <a:pt x="156432" y="1641632"/>
                  <a:pt x="152400" y="1581150"/>
                </a:cubicBezTo>
                <a:cubicBezTo>
                  <a:pt x="127926" y="1214045"/>
                  <a:pt x="193083" y="1357716"/>
                  <a:pt x="123825" y="1219200"/>
                </a:cubicBezTo>
                <a:cubicBezTo>
                  <a:pt x="104707" y="1066253"/>
                  <a:pt x="117977" y="1188689"/>
                  <a:pt x="104775" y="933450"/>
                </a:cubicBezTo>
                <a:cubicBezTo>
                  <a:pt x="98862" y="819127"/>
                  <a:pt x="94079" y="704721"/>
                  <a:pt x="85725" y="590550"/>
                </a:cubicBezTo>
                <a:cubicBezTo>
                  <a:pt x="84544" y="574404"/>
                  <a:pt x="80460" y="558544"/>
                  <a:pt x="76200" y="542925"/>
                </a:cubicBezTo>
                <a:cubicBezTo>
                  <a:pt x="70916" y="523552"/>
                  <a:pt x="63500" y="504825"/>
                  <a:pt x="57150" y="485775"/>
                </a:cubicBezTo>
                <a:cubicBezTo>
                  <a:pt x="37034" y="344961"/>
                  <a:pt x="62187" y="483517"/>
                  <a:pt x="28575" y="371475"/>
                </a:cubicBezTo>
                <a:cubicBezTo>
                  <a:pt x="-10060" y="242693"/>
                  <a:pt x="52264" y="406886"/>
                  <a:pt x="0" y="276225"/>
                </a:cubicBezTo>
                <a:cubicBezTo>
                  <a:pt x="3175" y="222250"/>
                  <a:pt x="4145" y="168100"/>
                  <a:pt x="9525" y="114300"/>
                </a:cubicBezTo>
                <a:cubicBezTo>
                  <a:pt x="10524" y="104310"/>
                  <a:pt x="14174" y="94502"/>
                  <a:pt x="19050" y="85725"/>
                </a:cubicBezTo>
                <a:cubicBezTo>
                  <a:pt x="30169" y="65711"/>
                  <a:pt x="35430" y="35815"/>
                  <a:pt x="57150" y="28575"/>
                </a:cubicBezTo>
                <a:cubicBezTo>
                  <a:pt x="101945" y="13643"/>
                  <a:pt x="76403" y="22779"/>
                  <a:pt x="133350" y="0"/>
                </a:cubicBezTo>
                <a:cubicBezTo>
                  <a:pt x="241300" y="3175"/>
                  <a:pt x="349353" y="3849"/>
                  <a:pt x="457200" y="9525"/>
                </a:cubicBezTo>
                <a:cubicBezTo>
                  <a:pt x="530399" y="13378"/>
                  <a:pt x="603033" y="25645"/>
                  <a:pt x="676275" y="28575"/>
                </a:cubicBezTo>
                <a:lnTo>
                  <a:pt x="1152525" y="47625"/>
                </a:lnTo>
                <a:cubicBezTo>
                  <a:pt x="1174750" y="50800"/>
                  <a:pt x="1197055" y="53459"/>
                  <a:pt x="1219200" y="57150"/>
                </a:cubicBezTo>
                <a:lnTo>
                  <a:pt x="1381125" y="85725"/>
                </a:lnTo>
                <a:cubicBezTo>
                  <a:pt x="1393825" y="92075"/>
                  <a:pt x="1406042" y="99502"/>
                  <a:pt x="1419225" y="104775"/>
                </a:cubicBezTo>
                <a:cubicBezTo>
                  <a:pt x="1437869" y="112233"/>
                  <a:pt x="1459667" y="112686"/>
                  <a:pt x="1476375" y="123825"/>
                </a:cubicBezTo>
                <a:lnTo>
                  <a:pt x="1504950" y="142875"/>
                </a:lnTo>
                <a:cubicBezTo>
                  <a:pt x="1508125" y="152400"/>
                  <a:pt x="1509985" y="162470"/>
                  <a:pt x="1514475" y="171450"/>
                </a:cubicBezTo>
                <a:cubicBezTo>
                  <a:pt x="1519595" y="181689"/>
                  <a:pt x="1527845" y="190086"/>
                  <a:pt x="1533525" y="200025"/>
                </a:cubicBezTo>
                <a:cubicBezTo>
                  <a:pt x="1540570" y="212353"/>
                  <a:pt x="1546225" y="225425"/>
                  <a:pt x="1552575" y="238125"/>
                </a:cubicBezTo>
                <a:cubicBezTo>
                  <a:pt x="1549400" y="263525"/>
                  <a:pt x="1551798" y="290268"/>
                  <a:pt x="1543050" y="314325"/>
                </a:cubicBezTo>
                <a:cubicBezTo>
                  <a:pt x="1538726" y="326216"/>
                  <a:pt x="1498194" y="356486"/>
                  <a:pt x="1485900" y="361950"/>
                </a:cubicBezTo>
                <a:cubicBezTo>
                  <a:pt x="1467550" y="370105"/>
                  <a:pt x="1447800" y="374650"/>
                  <a:pt x="1428750" y="381000"/>
                </a:cubicBezTo>
                <a:cubicBezTo>
                  <a:pt x="1356241" y="405170"/>
                  <a:pt x="1391291" y="396112"/>
                  <a:pt x="1323975" y="409575"/>
                </a:cubicBezTo>
                <a:cubicBezTo>
                  <a:pt x="1311275" y="415925"/>
                  <a:pt x="1298926" y="423032"/>
                  <a:pt x="1285875" y="428625"/>
                </a:cubicBezTo>
                <a:cubicBezTo>
                  <a:pt x="1276647" y="432580"/>
                  <a:pt x="1266280" y="433660"/>
                  <a:pt x="1257300" y="438150"/>
                </a:cubicBezTo>
                <a:cubicBezTo>
                  <a:pt x="1183442" y="475079"/>
                  <a:pt x="1271974" y="442784"/>
                  <a:pt x="1200150" y="466725"/>
                </a:cubicBezTo>
                <a:cubicBezTo>
                  <a:pt x="1196975" y="476250"/>
                  <a:pt x="1196194" y="486946"/>
                  <a:pt x="1190625" y="495300"/>
                </a:cubicBezTo>
                <a:cubicBezTo>
                  <a:pt x="1175957" y="517302"/>
                  <a:pt x="1154560" y="528868"/>
                  <a:pt x="1133475" y="542925"/>
                </a:cubicBezTo>
                <a:cubicBezTo>
                  <a:pt x="1123410" y="568087"/>
                  <a:pt x="1112366" y="592994"/>
                  <a:pt x="1104900" y="619125"/>
                </a:cubicBezTo>
                <a:cubicBezTo>
                  <a:pt x="1101304" y="631712"/>
                  <a:pt x="1099972" y="644968"/>
                  <a:pt x="1095375" y="657225"/>
                </a:cubicBezTo>
                <a:cubicBezTo>
                  <a:pt x="1090389" y="670520"/>
                  <a:pt x="1081918" y="682274"/>
                  <a:pt x="1076325" y="695325"/>
                </a:cubicBezTo>
                <a:cubicBezTo>
                  <a:pt x="1072370" y="704553"/>
                  <a:pt x="1070755" y="714672"/>
                  <a:pt x="1066800" y="723900"/>
                </a:cubicBezTo>
                <a:cubicBezTo>
                  <a:pt x="1061207" y="736951"/>
                  <a:pt x="1053023" y="748817"/>
                  <a:pt x="1047750" y="762000"/>
                </a:cubicBezTo>
                <a:cubicBezTo>
                  <a:pt x="1013745" y="847013"/>
                  <a:pt x="1046301" y="792749"/>
                  <a:pt x="1009650" y="847725"/>
                </a:cubicBezTo>
                <a:cubicBezTo>
                  <a:pt x="992089" y="917969"/>
                  <a:pt x="1010960" y="854193"/>
                  <a:pt x="981075" y="923925"/>
                </a:cubicBezTo>
                <a:cubicBezTo>
                  <a:pt x="957414" y="979134"/>
                  <a:pt x="989109" y="926161"/>
                  <a:pt x="952500" y="981075"/>
                </a:cubicBezTo>
                <a:cubicBezTo>
                  <a:pt x="947667" y="1000409"/>
                  <a:pt x="941649" y="1028619"/>
                  <a:pt x="933450" y="1047750"/>
                </a:cubicBezTo>
                <a:cubicBezTo>
                  <a:pt x="927857" y="1060801"/>
                  <a:pt x="919993" y="1072799"/>
                  <a:pt x="914400" y="1085850"/>
                </a:cubicBezTo>
                <a:cubicBezTo>
                  <a:pt x="872355" y="1183956"/>
                  <a:pt x="949006" y="1026163"/>
                  <a:pt x="885825" y="1152525"/>
                </a:cubicBezTo>
                <a:cubicBezTo>
                  <a:pt x="889000" y="1235075"/>
                  <a:pt x="889666" y="1317760"/>
                  <a:pt x="895350" y="1400175"/>
                </a:cubicBezTo>
                <a:cubicBezTo>
                  <a:pt x="896041" y="1410191"/>
                  <a:pt x="900385" y="1419770"/>
                  <a:pt x="904875" y="1428750"/>
                </a:cubicBezTo>
                <a:cubicBezTo>
                  <a:pt x="909995" y="1438989"/>
                  <a:pt x="917575" y="1447800"/>
                  <a:pt x="923925" y="1457325"/>
                </a:cubicBezTo>
                <a:cubicBezTo>
                  <a:pt x="926977" y="1469532"/>
                  <a:pt x="936143" y="1510335"/>
                  <a:pt x="942975" y="1524000"/>
                </a:cubicBezTo>
                <a:cubicBezTo>
                  <a:pt x="948095" y="1534239"/>
                  <a:pt x="956905" y="1542336"/>
                  <a:pt x="962025" y="1552575"/>
                </a:cubicBezTo>
                <a:cubicBezTo>
                  <a:pt x="966515" y="1561555"/>
                  <a:pt x="967595" y="1571922"/>
                  <a:pt x="971550" y="1581150"/>
                </a:cubicBezTo>
                <a:cubicBezTo>
                  <a:pt x="977143" y="1594201"/>
                  <a:pt x="985007" y="1606199"/>
                  <a:pt x="990600" y="1619250"/>
                </a:cubicBezTo>
                <a:cubicBezTo>
                  <a:pt x="1014261" y="1674459"/>
                  <a:pt x="982566" y="1621486"/>
                  <a:pt x="1019175" y="1676400"/>
                </a:cubicBezTo>
                <a:cubicBezTo>
                  <a:pt x="1024008" y="1695734"/>
                  <a:pt x="1030026" y="1723944"/>
                  <a:pt x="1038225" y="1743075"/>
                </a:cubicBezTo>
                <a:cubicBezTo>
                  <a:pt x="1043818" y="1756126"/>
                  <a:pt x="1050925" y="1768475"/>
                  <a:pt x="1057275" y="1781175"/>
                </a:cubicBezTo>
                <a:cubicBezTo>
                  <a:pt x="1054100" y="1800225"/>
                  <a:pt x="1057986" y="1821948"/>
                  <a:pt x="1047750" y="1838325"/>
                </a:cubicBezTo>
                <a:cubicBezTo>
                  <a:pt x="1040225" y="1850366"/>
                  <a:pt x="1021978" y="1850330"/>
                  <a:pt x="1009650" y="1857375"/>
                </a:cubicBezTo>
                <a:cubicBezTo>
                  <a:pt x="957949" y="1886918"/>
                  <a:pt x="1004891" y="1868486"/>
                  <a:pt x="952500" y="1885950"/>
                </a:cubicBezTo>
                <a:cubicBezTo>
                  <a:pt x="919650" y="1935225"/>
                  <a:pt x="932907" y="1929932"/>
                  <a:pt x="838200" y="1933575"/>
                </a:cubicBezTo>
                <a:cubicBezTo>
                  <a:pt x="787338" y="1935531"/>
                  <a:pt x="736647" y="1926361"/>
                  <a:pt x="685800" y="1924050"/>
                </a:cubicBezTo>
                <a:lnTo>
                  <a:pt x="419100" y="1914525"/>
                </a:lnTo>
                <a:lnTo>
                  <a:pt x="342900" y="1895475"/>
                </a:lnTo>
                <a:cubicBezTo>
                  <a:pt x="327125" y="1891835"/>
                  <a:pt x="310434" y="1891634"/>
                  <a:pt x="295275" y="1885950"/>
                </a:cubicBezTo>
                <a:cubicBezTo>
                  <a:pt x="284556" y="1881930"/>
                  <a:pt x="277161" y="1871549"/>
                  <a:pt x="266700" y="1866900"/>
                </a:cubicBezTo>
                <a:cubicBezTo>
                  <a:pt x="164685" y="1821560"/>
                  <a:pt x="245644" y="1871913"/>
                  <a:pt x="180975" y="1828800"/>
                </a:cubicBezTo>
                <a:cubicBezTo>
                  <a:pt x="168438" y="1791189"/>
                  <a:pt x="195262" y="1793875"/>
                  <a:pt x="190500" y="1752600"/>
                </a:cubicBezTo>
                <a:close/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ular Callout 13"/>
          <p:cNvSpPr/>
          <p:nvPr/>
        </p:nvSpPr>
        <p:spPr>
          <a:xfrm>
            <a:off x="3609976" y="5819775"/>
            <a:ext cx="1533524" cy="405863"/>
          </a:xfrm>
          <a:prstGeom prst="wedgeRoundRectCallout">
            <a:avLst>
              <a:gd name="adj1" fmla="val 65417"/>
              <a:gd name="adj2" fmla="val -28876"/>
              <a:gd name="adj3" fmla="val 16667"/>
            </a:avLst>
          </a:prstGeom>
          <a:solidFill>
            <a:srgbClr val="FFFF00"/>
          </a:solidFill>
          <a:ln w="5715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phase </a:t>
            </a:r>
            <a:r>
              <a:rPr lang="en-GB" sz="2400" dirty="0" err="1"/>
              <a:t>i</a:t>
            </a:r>
            <a:endParaRPr lang="en-GB" sz="2400" dirty="0"/>
          </a:p>
        </p:txBody>
      </p:sp>
      <p:sp>
        <p:nvSpPr>
          <p:cNvPr id="7" name="Freeform: Shape 6"/>
          <p:cNvSpPr/>
          <p:nvPr/>
        </p:nvSpPr>
        <p:spPr>
          <a:xfrm>
            <a:off x="6341622" y="3968541"/>
            <a:ext cx="2642648" cy="870159"/>
          </a:xfrm>
          <a:custGeom>
            <a:avLst/>
            <a:gdLst>
              <a:gd name="connsiteX0" fmla="*/ 173478 w 2642648"/>
              <a:gd name="connsiteY0" fmla="*/ 365334 h 870159"/>
              <a:gd name="connsiteX1" fmla="*/ 221103 w 2642648"/>
              <a:gd name="connsiteY1" fmla="*/ 336759 h 870159"/>
              <a:gd name="connsiteX2" fmla="*/ 278253 w 2642648"/>
              <a:gd name="connsiteY2" fmla="*/ 289134 h 870159"/>
              <a:gd name="connsiteX3" fmla="*/ 316353 w 2642648"/>
              <a:gd name="connsiteY3" fmla="*/ 279609 h 870159"/>
              <a:gd name="connsiteX4" fmla="*/ 344928 w 2642648"/>
              <a:gd name="connsiteY4" fmla="*/ 241509 h 870159"/>
              <a:gd name="connsiteX5" fmla="*/ 402078 w 2642648"/>
              <a:gd name="connsiteY5" fmla="*/ 222459 h 870159"/>
              <a:gd name="connsiteX6" fmla="*/ 449703 w 2642648"/>
              <a:gd name="connsiteY6" fmla="*/ 203409 h 870159"/>
              <a:gd name="connsiteX7" fmla="*/ 506853 w 2642648"/>
              <a:gd name="connsiteY7" fmla="*/ 174834 h 870159"/>
              <a:gd name="connsiteX8" fmla="*/ 573528 w 2642648"/>
              <a:gd name="connsiteY8" fmla="*/ 155784 h 870159"/>
              <a:gd name="connsiteX9" fmla="*/ 630678 w 2642648"/>
              <a:gd name="connsiteY9" fmla="*/ 136734 h 870159"/>
              <a:gd name="connsiteX10" fmla="*/ 706878 w 2642648"/>
              <a:gd name="connsiteY10" fmla="*/ 117684 h 870159"/>
              <a:gd name="connsiteX11" fmla="*/ 840228 w 2642648"/>
              <a:gd name="connsiteY11" fmla="*/ 70059 h 870159"/>
              <a:gd name="connsiteX12" fmla="*/ 1135503 w 2642648"/>
              <a:gd name="connsiteY12" fmla="*/ 31959 h 870159"/>
              <a:gd name="connsiteX13" fmla="*/ 1573653 w 2642648"/>
              <a:gd name="connsiteY13" fmla="*/ 41484 h 870159"/>
              <a:gd name="connsiteX14" fmla="*/ 1916553 w 2642648"/>
              <a:gd name="connsiteY14" fmla="*/ 79584 h 870159"/>
              <a:gd name="connsiteX15" fmla="*/ 2097528 w 2642648"/>
              <a:gd name="connsiteY15" fmla="*/ 108159 h 870159"/>
              <a:gd name="connsiteX16" fmla="*/ 2126103 w 2642648"/>
              <a:gd name="connsiteY16" fmla="*/ 127209 h 870159"/>
              <a:gd name="connsiteX17" fmla="*/ 2173728 w 2642648"/>
              <a:gd name="connsiteY17" fmla="*/ 146259 h 870159"/>
              <a:gd name="connsiteX18" fmla="*/ 2211828 w 2642648"/>
              <a:gd name="connsiteY18" fmla="*/ 165309 h 870159"/>
              <a:gd name="connsiteX19" fmla="*/ 2278503 w 2642648"/>
              <a:gd name="connsiteY19" fmla="*/ 174834 h 870159"/>
              <a:gd name="connsiteX20" fmla="*/ 2297553 w 2642648"/>
              <a:gd name="connsiteY20" fmla="*/ 203409 h 870159"/>
              <a:gd name="connsiteX21" fmla="*/ 2373753 w 2642648"/>
              <a:gd name="connsiteY21" fmla="*/ 231984 h 870159"/>
              <a:gd name="connsiteX22" fmla="*/ 2449953 w 2642648"/>
              <a:gd name="connsiteY22" fmla="*/ 279609 h 870159"/>
              <a:gd name="connsiteX23" fmla="*/ 2478528 w 2642648"/>
              <a:gd name="connsiteY23" fmla="*/ 308184 h 870159"/>
              <a:gd name="connsiteX24" fmla="*/ 2507103 w 2642648"/>
              <a:gd name="connsiteY24" fmla="*/ 317709 h 870159"/>
              <a:gd name="connsiteX25" fmla="*/ 2535678 w 2642648"/>
              <a:gd name="connsiteY25" fmla="*/ 336759 h 870159"/>
              <a:gd name="connsiteX26" fmla="*/ 2545203 w 2642648"/>
              <a:gd name="connsiteY26" fmla="*/ 365334 h 870159"/>
              <a:gd name="connsiteX27" fmla="*/ 2573778 w 2642648"/>
              <a:gd name="connsiteY27" fmla="*/ 374859 h 870159"/>
              <a:gd name="connsiteX28" fmla="*/ 2602353 w 2642648"/>
              <a:gd name="connsiteY28" fmla="*/ 393909 h 870159"/>
              <a:gd name="connsiteX29" fmla="*/ 2611878 w 2642648"/>
              <a:gd name="connsiteY29" fmla="*/ 432009 h 870159"/>
              <a:gd name="connsiteX30" fmla="*/ 2640453 w 2642648"/>
              <a:gd name="connsiteY30" fmla="*/ 460584 h 870159"/>
              <a:gd name="connsiteX31" fmla="*/ 2592828 w 2642648"/>
              <a:gd name="connsiteY31" fmla="*/ 593934 h 870159"/>
              <a:gd name="connsiteX32" fmla="*/ 2573778 w 2642648"/>
              <a:gd name="connsiteY32" fmla="*/ 622509 h 870159"/>
              <a:gd name="connsiteX33" fmla="*/ 2526153 w 2642648"/>
              <a:gd name="connsiteY33" fmla="*/ 651084 h 870159"/>
              <a:gd name="connsiteX34" fmla="*/ 2449953 w 2642648"/>
              <a:gd name="connsiteY34" fmla="*/ 689184 h 870159"/>
              <a:gd name="connsiteX35" fmla="*/ 2373753 w 2642648"/>
              <a:gd name="connsiteY35" fmla="*/ 736809 h 870159"/>
              <a:gd name="connsiteX36" fmla="*/ 2316603 w 2642648"/>
              <a:gd name="connsiteY36" fmla="*/ 755859 h 870159"/>
              <a:gd name="connsiteX37" fmla="*/ 2278503 w 2642648"/>
              <a:gd name="connsiteY37" fmla="*/ 774909 h 870159"/>
              <a:gd name="connsiteX38" fmla="*/ 2211828 w 2642648"/>
              <a:gd name="connsiteY38" fmla="*/ 784434 h 870159"/>
              <a:gd name="connsiteX39" fmla="*/ 2126103 w 2642648"/>
              <a:gd name="connsiteY39" fmla="*/ 803484 h 870159"/>
              <a:gd name="connsiteX40" fmla="*/ 1983228 w 2642648"/>
              <a:gd name="connsiteY40" fmla="*/ 822534 h 870159"/>
              <a:gd name="connsiteX41" fmla="*/ 1887978 w 2642648"/>
              <a:gd name="connsiteY41" fmla="*/ 841584 h 870159"/>
              <a:gd name="connsiteX42" fmla="*/ 1773678 w 2642648"/>
              <a:gd name="connsiteY42" fmla="*/ 851109 h 870159"/>
              <a:gd name="connsiteX43" fmla="*/ 1611753 w 2642648"/>
              <a:gd name="connsiteY43" fmla="*/ 870159 h 870159"/>
              <a:gd name="connsiteX44" fmla="*/ 659253 w 2642648"/>
              <a:gd name="connsiteY44" fmla="*/ 860634 h 870159"/>
              <a:gd name="connsiteX45" fmla="*/ 554478 w 2642648"/>
              <a:gd name="connsiteY45" fmla="*/ 851109 h 870159"/>
              <a:gd name="connsiteX46" fmla="*/ 516378 w 2642648"/>
              <a:gd name="connsiteY46" fmla="*/ 832059 h 870159"/>
              <a:gd name="connsiteX47" fmla="*/ 468753 w 2642648"/>
              <a:gd name="connsiteY47" fmla="*/ 822534 h 870159"/>
              <a:gd name="connsiteX48" fmla="*/ 440178 w 2642648"/>
              <a:gd name="connsiteY48" fmla="*/ 813009 h 870159"/>
              <a:gd name="connsiteX49" fmla="*/ 373503 w 2642648"/>
              <a:gd name="connsiteY49" fmla="*/ 765384 h 870159"/>
              <a:gd name="connsiteX50" fmla="*/ 344928 w 2642648"/>
              <a:gd name="connsiteY50" fmla="*/ 755859 h 870159"/>
              <a:gd name="connsiteX51" fmla="*/ 306828 w 2642648"/>
              <a:gd name="connsiteY51" fmla="*/ 736809 h 870159"/>
              <a:gd name="connsiteX52" fmla="*/ 249678 w 2642648"/>
              <a:gd name="connsiteY52" fmla="*/ 717759 h 870159"/>
              <a:gd name="connsiteX53" fmla="*/ 211578 w 2642648"/>
              <a:gd name="connsiteY53" fmla="*/ 698709 h 870159"/>
              <a:gd name="connsiteX54" fmla="*/ 183003 w 2642648"/>
              <a:gd name="connsiteY54" fmla="*/ 689184 h 870159"/>
              <a:gd name="connsiteX55" fmla="*/ 116328 w 2642648"/>
              <a:gd name="connsiteY55" fmla="*/ 660609 h 870159"/>
              <a:gd name="connsiteX56" fmla="*/ 49653 w 2642648"/>
              <a:gd name="connsiteY56" fmla="*/ 593934 h 870159"/>
              <a:gd name="connsiteX57" fmla="*/ 21078 w 2642648"/>
              <a:gd name="connsiteY57" fmla="*/ 565359 h 870159"/>
              <a:gd name="connsiteX58" fmla="*/ 11553 w 2642648"/>
              <a:gd name="connsiteY58" fmla="*/ 422484 h 870159"/>
              <a:gd name="connsiteX59" fmla="*/ 21078 w 2642648"/>
              <a:gd name="connsiteY59" fmla="*/ 374859 h 870159"/>
              <a:gd name="connsiteX60" fmla="*/ 49653 w 2642648"/>
              <a:gd name="connsiteY60" fmla="*/ 355809 h 870159"/>
              <a:gd name="connsiteX61" fmla="*/ 68703 w 2642648"/>
              <a:gd name="connsiteY61" fmla="*/ 317709 h 870159"/>
              <a:gd name="connsiteX62" fmla="*/ 97278 w 2642648"/>
              <a:gd name="connsiteY62" fmla="*/ 308184 h 870159"/>
              <a:gd name="connsiteX63" fmla="*/ 144903 w 2642648"/>
              <a:gd name="connsiteY63" fmla="*/ 279609 h 870159"/>
              <a:gd name="connsiteX64" fmla="*/ 211578 w 2642648"/>
              <a:gd name="connsiteY64" fmla="*/ 241509 h 870159"/>
              <a:gd name="connsiteX65" fmla="*/ 240153 w 2642648"/>
              <a:gd name="connsiteY65" fmla="*/ 231984 h 870159"/>
              <a:gd name="connsiteX66" fmla="*/ 268728 w 2642648"/>
              <a:gd name="connsiteY66" fmla="*/ 212934 h 870159"/>
              <a:gd name="connsiteX67" fmla="*/ 306828 w 2642648"/>
              <a:gd name="connsiteY67" fmla="*/ 193884 h 870159"/>
              <a:gd name="connsiteX68" fmla="*/ 335403 w 2642648"/>
              <a:gd name="connsiteY68" fmla="*/ 174834 h 870159"/>
              <a:gd name="connsiteX69" fmla="*/ 402078 w 2642648"/>
              <a:gd name="connsiteY69" fmla="*/ 165309 h 870159"/>
              <a:gd name="connsiteX70" fmla="*/ 525903 w 2642648"/>
              <a:gd name="connsiteY70" fmla="*/ 136734 h 870159"/>
              <a:gd name="connsiteX71" fmla="*/ 554478 w 2642648"/>
              <a:gd name="connsiteY71" fmla="*/ 117684 h 870159"/>
              <a:gd name="connsiteX72" fmla="*/ 687828 w 2642648"/>
              <a:gd name="connsiteY72" fmla="*/ 79584 h 870159"/>
              <a:gd name="connsiteX73" fmla="*/ 840228 w 2642648"/>
              <a:gd name="connsiteY73" fmla="*/ 51009 h 870159"/>
              <a:gd name="connsiteX74" fmla="*/ 906903 w 2642648"/>
              <a:gd name="connsiteY74" fmla="*/ 31959 h 870159"/>
              <a:gd name="connsiteX75" fmla="*/ 1021203 w 2642648"/>
              <a:gd name="connsiteY75" fmla="*/ 22434 h 870159"/>
              <a:gd name="connsiteX76" fmla="*/ 1478403 w 2642648"/>
              <a:gd name="connsiteY76" fmla="*/ 3384 h 87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642648" h="870159">
                <a:moveTo>
                  <a:pt x="173478" y="365334"/>
                </a:moveTo>
                <a:cubicBezTo>
                  <a:pt x="189353" y="355809"/>
                  <a:pt x="206292" y="347867"/>
                  <a:pt x="221103" y="336759"/>
                </a:cubicBezTo>
                <a:cubicBezTo>
                  <a:pt x="251618" y="313873"/>
                  <a:pt x="243701" y="303942"/>
                  <a:pt x="278253" y="289134"/>
                </a:cubicBezTo>
                <a:cubicBezTo>
                  <a:pt x="290285" y="283977"/>
                  <a:pt x="303653" y="282784"/>
                  <a:pt x="316353" y="279609"/>
                </a:cubicBezTo>
                <a:cubicBezTo>
                  <a:pt x="325878" y="266909"/>
                  <a:pt x="331719" y="250315"/>
                  <a:pt x="344928" y="241509"/>
                </a:cubicBezTo>
                <a:cubicBezTo>
                  <a:pt x="361636" y="230370"/>
                  <a:pt x="383207" y="229321"/>
                  <a:pt x="402078" y="222459"/>
                </a:cubicBezTo>
                <a:cubicBezTo>
                  <a:pt x="418146" y="216616"/>
                  <a:pt x="434138" y="210484"/>
                  <a:pt x="449703" y="203409"/>
                </a:cubicBezTo>
                <a:cubicBezTo>
                  <a:pt x="469092" y="194596"/>
                  <a:pt x="486974" y="182480"/>
                  <a:pt x="506853" y="174834"/>
                </a:cubicBezTo>
                <a:cubicBezTo>
                  <a:pt x="528427" y="166536"/>
                  <a:pt x="551436" y="162582"/>
                  <a:pt x="573528" y="155784"/>
                </a:cubicBezTo>
                <a:cubicBezTo>
                  <a:pt x="592720" y="149879"/>
                  <a:pt x="611370" y="142251"/>
                  <a:pt x="630678" y="136734"/>
                </a:cubicBezTo>
                <a:cubicBezTo>
                  <a:pt x="655852" y="129541"/>
                  <a:pt x="681854" y="125384"/>
                  <a:pt x="706878" y="117684"/>
                </a:cubicBezTo>
                <a:cubicBezTo>
                  <a:pt x="768246" y="98802"/>
                  <a:pt x="763339" y="84039"/>
                  <a:pt x="840228" y="70059"/>
                </a:cubicBezTo>
                <a:cubicBezTo>
                  <a:pt x="1007790" y="39593"/>
                  <a:pt x="909682" y="54541"/>
                  <a:pt x="1135503" y="31959"/>
                </a:cubicBezTo>
                <a:cubicBezTo>
                  <a:pt x="1281553" y="35134"/>
                  <a:pt x="1427706" y="35138"/>
                  <a:pt x="1573653" y="41484"/>
                </a:cubicBezTo>
                <a:cubicBezTo>
                  <a:pt x="1731640" y="48353"/>
                  <a:pt x="1778785" y="58389"/>
                  <a:pt x="1916553" y="79584"/>
                </a:cubicBezTo>
                <a:cubicBezTo>
                  <a:pt x="2065882" y="129360"/>
                  <a:pt x="1844611" y="60737"/>
                  <a:pt x="2097528" y="108159"/>
                </a:cubicBezTo>
                <a:cubicBezTo>
                  <a:pt x="2108780" y="110269"/>
                  <a:pt x="2115864" y="122089"/>
                  <a:pt x="2126103" y="127209"/>
                </a:cubicBezTo>
                <a:cubicBezTo>
                  <a:pt x="2141396" y="134855"/>
                  <a:pt x="2158104" y="139315"/>
                  <a:pt x="2173728" y="146259"/>
                </a:cubicBezTo>
                <a:cubicBezTo>
                  <a:pt x="2186703" y="152026"/>
                  <a:pt x="2198129" y="161573"/>
                  <a:pt x="2211828" y="165309"/>
                </a:cubicBezTo>
                <a:cubicBezTo>
                  <a:pt x="2233488" y="171216"/>
                  <a:pt x="2256278" y="171659"/>
                  <a:pt x="2278503" y="174834"/>
                </a:cubicBezTo>
                <a:cubicBezTo>
                  <a:pt x="2284853" y="184359"/>
                  <a:pt x="2289458" y="195314"/>
                  <a:pt x="2297553" y="203409"/>
                </a:cubicBezTo>
                <a:cubicBezTo>
                  <a:pt x="2322079" y="227935"/>
                  <a:pt x="2339678" y="225169"/>
                  <a:pt x="2373753" y="231984"/>
                </a:cubicBezTo>
                <a:cubicBezTo>
                  <a:pt x="2399153" y="247859"/>
                  <a:pt x="2428773" y="258429"/>
                  <a:pt x="2449953" y="279609"/>
                </a:cubicBezTo>
                <a:cubicBezTo>
                  <a:pt x="2459478" y="289134"/>
                  <a:pt x="2467320" y="300712"/>
                  <a:pt x="2478528" y="308184"/>
                </a:cubicBezTo>
                <a:cubicBezTo>
                  <a:pt x="2486882" y="313753"/>
                  <a:pt x="2498123" y="313219"/>
                  <a:pt x="2507103" y="317709"/>
                </a:cubicBezTo>
                <a:cubicBezTo>
                  <a:pt x="2517342" y="322829"/>
                  <a:pt x="2526153" y="330409"/>
                  <a:pt x="2535678" y="336759"/>
                </a:cubicBezTo>
                <a:cubicBezTo>
                  <a:pt x="2538853" y="346284"/>
                  <a:pt x="2538103" y="358234"/>
                  <a:pt x="2545203" y="365334"/>
                </a:cubicBezTo>
                <a:cubicBezTo>
                  <a:pt x="2552303" y="372434"/>
                  <a:pt x="2564798" y="370369"/>
                  <a:pt x="2573778" y="374859"/>
                </a:cubicBezTo>
                <a:cubicBezTo>
                  <a:pt x="2584017" y="379979"/>
                  <a:pt x="2592828" y="387559"/>
                  <a:pt x="2602353" y="393909"/>
                </a:cubicBezTo>
                <a:cubicBezTo>
                  <a:pt x="2605528" y="406609"/>
                  <a:pt x="2605383" y="420643"/>
                  <a:pt x="2611878" y="432009"/>
                </a:cubicBezTo>
                <a:cubicBezTo>
                  <a:pt x="2618561" y="443705"/>
                  <a:pt x="2639493" y="447148"/>
                  <a:pt x="2640453" y="460584"/>
                </a:cubicBezTo>
                <a:cubicBezTo>
                  <a:pt x="2648385" y="571632"/>
                  <a:pt x="2635350" y="542907"/>
                  <a:pt x="2592828" y="593934"/>
                </a:cubicBezTo>
                <a:cubicBezTo>
                  <a:pt x="2585499" y="602728"/>
                  <a:pt x="2582470" y="615059"/>
                  <a:pt x="2573778" y="622509"/>
                </a:cubicBezTo>
                <a:cubicBezTo>
                  <a:pt x="2559722" y="634557"/>
                  <a:pt x="2541557" y="640815"/>
                  <a:pt x="2526153" y="651084"/>
                </a:cubicBezTo>
                <a:cubicBezTo>
                  <a:pt x="2467866" y="689942"/>
                  <a:pt x="2511465" y="673806"/>
                  <a:pt x="2449953" y="689184"/>
                </a:cubicBezTo>
                <a:cubicBezTo>
                  <a:pt x="2417200" y="713749"/>
                  <a:pt x="2411109" y="721866"/>
                  <a:pt x="2373753" y="736809"/>
                </a:cubicBezTo>
                <a:cubicBezTo>
                  <a:pt x="2355109" y="744267"/>
                  <a:pt x="2335247" y="748401"/>
                  <a:pt x="2316603" y="755859"/>
                </a:cubicBezTo>
                <a:cubicBezTo>
                  <a:pt x="2303420" y="761132"/>
                  <a:pt x="2292202" y="771173"/>
                  <a:pt x="2278503" y="774909"/>
                </a:cubicBezTo>
                <a:cubicBezTo>
                  <a:pt x="2256843" y="780816"/>
                  <a:pt x="2233894" y="780297"/>
                  <a:pt x="2211828" y="784434"/>
                </a:cubicBezTo>
                <a:cubicBezTo>
                  <a:pt x="2183057" y="789829"/>
                  <a:pt x="2154977" y="798672"/>
                  <a:pt x="2126103" y="803484"/>
                </a:cubicBezTo>
                <a:cubicBezTo>
                  <a:pt x="2078710" y="811383"/>
                  <a:pt x="2030671" y="814943"/>
                  <a:pt x="1983228" y="822534"/>
                </a:cubicBezTo>
                <a:cubicBezTo>
                  <a:pt x="1951256" y="827650"/>
                  <a:pt x="1920060" y="837209"/>
                  <a:pt x="1887978" y="841584"/>
                </a:cubicBezTo>
                <a:cubicBezTo>
                  <a:pt x="1850097" y="846750"/>
                  <a:pt x="1811707" y="847175"/>
                  <a:pt x="1773678" y="851109"/>
                </a:cubicBezTo>
                <a:cubicBezTo>
                  <a:pt x="1719619" y="856701"/>
                  <a:pt x="1665728" y="863809"/>
                  <a:pt x="1611753" y="870159"/>
                </a:cubicBezTo>
                <a:lnTo>
                  <a:pt x="659253" y="860634"/>
                </a:lnTo>
                <a:cubicBezTo>
                  <a:pt x="624190" y="860002"/>
                  <a:pt x="588866" y="857987"/>
                  <a:pt x="554478" y="851109"/>
                </a:cubicBezTo>
                <a:cubicBezTo>
                  <a:pt x="540555" y="848324"/>
                  <a:pt x="529848" y="836549"/>
                  <a:pt x="516378" y="832059"/>
                </a:cubicBezTo>
                <a:cubicBezTo>
                  <a:pt x="501019" y="826939"/>
                  <a:pt x="484459" y="826461"/>
                  <a:pt x="468753" y="822534"/>
                </a:cubicBezTo>
                <a:cubicBezTo>
                  <a:pt x="459013" y="820099"/>
                  <a:pt x="449703" y="816184"/>
                  <a:pt x="440178" y="813009"/>
                </a:cubicBezTo>
                <a:cubicBezTo>
                  <a:pt x="431549" y="806537"/>
                  <a:pt x="387431" y="772348"/>
                  <a:pt x="373503" y="765384"/>
                </a:cubicBezTo>
                <a:cubicBezTo>
                  <a:pt x="364523" y="760894"/>
                  <a:pt x="354156" y="759814"/>
                  <a:pt x="344928" y="755859"/>
                </a:cubicBezTo>
                <a:cubicBezTo>
                  <a:pt x="331877" y="750266"/>
                  <a:pt x="320011" y="742082"/>
                  <a:pt x="306828" y="736809"/>
                </a:cubicBezTo>
                <a:cubicBezTo>
                  <a:pt x="288184" y="729351"/>
                  <a:pt x="267639" y="726739"/>
                  <a:pt x="249678" y="717759"/>
                </a:cubicBezTo>
                <a:cubicBezTo>
                  <a:pt x="236978" y="711409"/>
                  <a:pt x="224629" y="704302"/>
                  <a:pt x="211578" y="698709"/>
                </a:cubicBezTo>
                <a:cubicBezTo>
                  <a:pt x="202350" y="694754"/>
                  <a:pt x="191983" y="693674"/>
                  <a:pt x="183003" y="689184"/>
                </a:cubicBezTo>
                <a:cubicBezTo>
                  <a:pt x="117224" y="656295"/>
                  <a:pt x="195622" y="680433"/>
                  <a:pt x="116328" y="660609"/>
                </a:cubicBezTo>
                <a:lnTo>
                  <a:pt x="49653" y="593934"/>
                </a:lnTo>
                <a:lnTo>
                  <a:pt x="21078" y="565359"/>
                </a:lnTo>
                <a:cubicBezTo>
                  <a:pt x="-8319" y="491868"/>
                  <a:pt x="-2480" y="527731"/>
                  <a:pt x="11553" y="422484"/>
                </a:cubicBezTo>
                <a:cubicBezTo>
                  <a:pt x="13693" y="406437"/>
                  <a:pt x="13046" y="388915"/>
                  <a:pt x="21078" y="374859"/>
                </a:cubicBezTo>
                <a:cubicBezTo>
                  <a:pt x="26758" y="364920"/>
                  <a:pt x="40128" y="362159"/>
                  <a:pt x="49653" y="355809"/>
                </a:cubicBezTo>
                <a:cubicBezTo>
                  <a:pt x="56003" y="343109"/>
                  <a:pt x="58663" y="327749"/>
                  <a:pt x="68703" y="317709"/>
                </a:cubicBezTo>
                <a:cubicBezTo>
                  <a:pt x="75803" y="310609"/>
                  <a:pt x="88298" y="312674"/>
                  <a:pt x="97278" y="308184"/>
                </a:cubicBezTo>
                <a:cubicBezTo>
                  <a:pt x="113837" y="299905"/>
                  <a:pt x="129204" y="289421"/>
                  <a:pt x="144903" y="279609"/>
                </a:cubicBezTo>
                <a:cubicBezTo>
                  <a:pt x="179688" y="257868"/>
                  <a:pt x="170190" y="259247"/>
                  <a:pt x="211578" y="241509"/>
                </a:cubicBezTo>
                <a:cubicBezTo>
                  <a:pt x="220806" y="237554"/>
                  <a:pt x="231173" y="236474"/>
                  <a:pt x="240153" y="231984"/>
                </a:cubicBezTo>
                <a:cubicBezTo>
                  <a:pt x="250392" y="226864"/>
                  <a:pt x="258789" y="218614"/>
                  <a:pt x="268728" y="212934"/>
                </a:cubicBezTo>
                <a:cubicBezTo>
                  <a:pt x="281056" y="205889"/>
                  <a:pt x="294500" y="200929"/>
                  <a:pt x="306828" y="193884"/>
                </a:cubicBezTo>
                <a:cubicBezTo>
                  <a:pt x="316767" y="188204"/>
                  <a:pt x="324438" y="178123"/>
                  <a:pt x="335403" y="174834"/>
                </a:cubicBezTo>
                <a:cubicBezTo>
                  <a:pt x="356907" y="168383"/>
                  <a:pt x="379853" y="168484"/>
                  <a:pt x="402078" y="165309"/>
                </a:cubicBezTo>
                <a:cubicBezTo>
                  <a:pt x="545701" y="107860"/>
                  <a:pt x="324598" y="191635"/>
                  <a:pt x="525903" y="136734"/>
                </a:cubicBezTo>
                <a:cubicBezTo>
                  <a:pt x="536947" y="133722"/>
                  <a:pt x="543683" y="121494"/>
                  <a:pt x="554478" y="117684"/>
                </a:cubicBezTo>
                <a:cubicBezTo>
                  <a:pt x="598071" y="102298"/>
                  <a:pt x="642228" y="87184"/>
                  <a:pt x="687828" y="79584"/>
                </a:cubicBezTo>
                <a:cubicBezTo>
                  <a:pt x="741889" y="70574"/>
                  <a:pt x="784765" y="64059"/>
                  <a:pt x="840228" y="51009"/>
                </a:cubicBezTo>
                <a:cubicBezTo>
                  <a:pt x="862728" y="45715"/>
                  <a:pt x="884072" y="35564"/>
                  <a:pt x="906903" y="31959"/>
                </a:cubicBezTo>
                <a:cubicBezTo>
                  <a:pt x="944667" y="25996"/>
                  <a:pt x="983223" y="26816"/>
                  <a:pt x="1021203" y="22434"/>
                </a:cubicBezTo>
                <a:cubicBezTo>
                  <a:pt x="1318612" y="-11882"/>
                  <a:pt x="972148" y="3384"/>
                  <a:pt x="1478403" y="3384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ular Callout 13"/>
          <p:cNvSpPr/>
          <p:nvPr/>
        </p:nvSpPr>
        <p:spPr>
          <a:xfrm>
            <a:off x="7153275" y="3291891"/>
            <a:ext cx="1830995" cy="405863"/>
          </a:xfrm>
          <a:prstGeom prst="wedgeRoundRectCallout">
            <a:avLst>
              <a:gd name="adj1" fmla="val -23403"/>
              <a:gd name="adj2" fmla="val 107241"/>
              <a:gd name="adj3" fmla="val 16667"/>
            </a:avLst>
          </a:prstGeom>
          <a:solidFill>
            <a:srgbClr val="00B0F0"/>
          </a:solidFill>
          <a:ln w="571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phase i+1</a:t>
            </a:r>
          </a:p>
        </p:txBody>
      </p:sp>
    </p:spTree>
    <p:extLst>
      <p:ext uri="{BB962C8B-B14F-4D97-AF65-F5344CB8AC3E}">
        <p14:creationId xmlns:p14="http://schemas.microsoft.com/office/powerpoint/2010/main" val="1164763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Action streams are split in phases </a:t>
            </a:r>
            <a:br>
              <a:rPr lang="en-GB" dirty="0"/>
            </a:br>
            <a:r>
              <a:rPr lang="en-GB" dirty="0"/>
              <a:t>based on time and change of possession</a:t>
            </a:r>
          </a:p>
        </p:txBody>
      </p:sp>
      <p:pic>
        <p:nvPicPr>
          <p:cNvPr id="1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35" y="1826401"/>
            <a:ext cx="7306874" cy="5081599"/>
          </a:xfrm>
        </p:spPr>
      </p:pic>
      <p:sp>
        <p:nvSpPr>
          <p:cNvPr id="12" name="Freeform: Shape 11"/>
          <p:cNvSpPr/>
          <p:nvPr/>
        </p:nvSpPr>
        <p:spPr>
          <a:xfrm>
            <a:off x="5457825" y="4714875"/>
            <a:ext cx="1552575" cy="1933846"/>
          </a:xfrm>
          <a:custGeom>
            <a:avLst/>
            <a:gdLst>
              <a:gd name="connsiteX0" fmla="*/ 190500 w 1552575"/>
              <a:gd name="connsiteY0" fmla="*/ 1752600 h 1933846"/>
              <a:gd name="connsiteX1" fmla="*/ 152400 w 1552575"/>
              <a:gd name="connsiteY1" fmla="*/ 1581150 h 1933846"/>
              <a:gd name="connsiteX2" fmla="*/ 123825 w 1552575"/>
              <a:gd name="connsiteY2" fmla="*/ 1219200 h 1933846"/>
              <a:gd name="connsiteX3" fmla="*/ 104775 w 1552575"/>
              <a:gd name="connsiteY3" fmla="*/ 933450 h 1933846"/>
              <a:gd name="connsiteX4" fmla="*/ 85725 w 1552575"/>
              <a:gd name="connsiteY4" fmla="*/ 590550 h 1933846"/>
              <a:gd name="connsiteX5" fmla="*/ 76200 w 1552575"/>
              <a:gd name="connsiteY5" fmla="*/ 542925 h 1933846"/>
              <a:gd name="connsiteX6" fmla="*/ 57150 w 1552575"/>
              <a:gd name="connsiteY6" fmla="*/ 485775 h 1933846"/>
              <a:gd name="connsiteX7" fmla="*/ 28575 w 1552575"/>
              <a:gd name="connsiteY7" fmla="*/ 371475 h 1933846"/>
              <a:gd name="connsiteX8" fmla="*/ 0 w 1552575"/>
              <a:gd name="connsiteY8" fmla="*/ 276225 h 1933846"/>
              <a:gd name="connsiteX9" fmla="*/ 9525 w 1552575"/>
              <a:gd name="connsiteY9" fmla="*/ 114300 h 1933846"/>
              <a:gd name="connsiteX10" fmla="*/ 19050 w 1552575"/>
              <a:gd name="connsiteY10" fmla="*/ 85725 h 1933846"/>
              <a:gd name="connsiteX11" fmla="*/ 57150 w 1552575"/>
              <a:gd name="connsiteY11" fmla="*/ 28575 h 1933846"/>
              <a:gd name="connsiteX12" fmla="*/ 133350 w 1552575"/>
              <a:gd name="connsiteY12" fmla="*/ 0 h 1933846"/>
              <a:gd name="connsiteX13" fmla="*/ 457200 w 1552575"/>
              <a:gd name="connsiteY13" fmla="*/ 9525 h 1933846"/>
              <a:gd name="connsiteX14" fmla="*/ 676275 w 1552575"/>
              <a:gd name="connsiteY14" fmla="*/ 28575 h 1933846"/>
              <a:gd name="connsiteX15" fmla="*/ 1152525 w 1552575"/>
              <a:gd name="connsiteY15" fmla="*/ 47625 h 1933846"/>
              <a:gd name="connsiteX16" fmla="*/ 1219200 w 1552575"/>
              <a:gd name="connsiteY16" fmla="*/ 57150 h 1933846"/>
              <a:gd name="connsiteX17" fmla="*/ 1381125 w 1552575"/>
              <a:gd name="connsiteY17" fmla="*/ 85725 h 1933846"/>
              <a:gd name="connsiteX18" fmla="*/ 1419225 w 1552575"/>
              <a:gd name="connsiteY18" fmla="*/ 104775 h 1933846"/>
              <a:gd name="connsiteX19" fmla="*/ 1476375 w 1552575"/>
              <a:gd name="connsiteY19" fmla="*/ 123825 h 1933846"/>
              <a:gd name="connsiteX20" fmla="*/ 1504950 w 1552575"/>
              <a:gd name="connsiteY20" fmla="*/ 142875 h 1933846"/>
              <a:gd name="connsiteX21" fmla="*/ 1514475 w 1552575"/>
              <a:gd name="connsiteY21" fmla="*/ 171450 h 1933846"/>
              <a:gd name="connsiteX22" fmla="*/ 1533525 w 1552575"/>
              <a:gd name="connsiteY22" fmla="*/ 200025 h 1933846"/>
              <a:gd name="connsiteX23" fmla="*/ 1552575 w 1552575"/>
              <a:gd name="connsiteY23" fmla="*/ 238125 h 1933846"/>
              <a:gd name="connsiteX24" fmla="*/ 1543050 w 1552575"/>
              <a:gd name="connsiteY24" fmla="*/ 314325 h 1933846"/>
              <a:gd name="connsiteX25" fmla="*/ 1485900 w 1552575"/>
              <a:gd name="connsiteY25" fmla="*/ 361950 h 1933846"/>
              <a:gd name="connsiteX26" fmla="*/ 1428750 w 1552575"/>
              <a:gd name="connsiteY26" fmla="*/ 381000 h 1933846"/>
              <a:gd name="connsiteX27" fmla="*/ 1323975 w 1552575"/>
              <a:gd name="connsiteY27" fmla="*/ 409575 h 1933846"/>
              <a:gd name="connsiteX28" fmla="*/ 1285875 w 1552575"/>
              <a:gd name="connsiteY28" fmla="*/ 428625 h 1933846"/>
              <a:gd name="connsiteX29" fmla="*/ 1257300 w 1552575"/>
              <a:gd name="connsiteY29" fmla="*/ 438150 h 1933846"/>
              <a:gd name="connsiteX30" fmla="*/ 1200150 w 1552575"/>
              <a:gd name="connsiteY30" fmla="*/ 466725 h 1933846"/>
              <a:gd name="connsiteX31" fmla="*/ 1190625 w 1552575"/>
              <a:gd name="connsiteY31" fmla="*/ 495300 h 1933846"/>
              <a:gd name="connsiteX32" fmla="*/ 1133475 w 1552575"/>
              <a:gd name="connsiteY32" fmla="*/ 542925 h 1933846"/>
              <a:gd name="connsiteX33" fmla="*/ 1104900 w 1552575"/>
              <a:gd name="connsiteY33" fmla="*/ 619125 h 1933846"/>
              <a:gd name="connsiteX34" fmla="*/ 1095375 w 1552575"/>
              <a:gd name="connsiteY34" fmla="*/ 657225 h 1933846"/>
              <a:gd name="connsiteX35" fmla="*/ 1076325 w 1552575"/>
              <a:gd name="connsiteY35" fmla="*/ 695325 h 1933846"/>
              <a:gd name="connsiteX36" fmla="*/ 1066800 w 1552575"/>
              <a:gd name="connsiteY36" fmla="*/ 723900 h 1933846"/>
              <a:gd name="connsiteX37" fmla="*/ 1047750 w 1552575"/>
              <a:gd name="connsiteY37" fmla="*/ 762000 h 1933846"/>
              <a:gd name="connsiteX38" fmla="*/ 1009650 w 1552575"/>
              <a:gd name="connsiteY38" fmla="*/ 847725 h 1933846"/>
              <a:gd name="connsiteX39" fmla="*/ 981075 w 1552575"/>
              <a:gd name="connsiteY39" fmla="*/ 923925 h 1933846"/>
              <a:gd name="connsiteX40" fmla="*/ 952500 w 1552575"/>
              <a:gd name="connsiteY40" fmla="*/ 981075 h 1933846"/>
              <a:gd name="connsiteX41" fmla="*/ 933450 w 1552575"/>
              <a:gd name="connsiteY41" fmla="*/ 1047750 h 1933846"/>
              <a:gd name="connsiteX42" fmla="*/ 914400 w 1552575"/>
              <a:gd name="connsiteY42" fmla="*/ 1085850 h 1933846"/>
              <a:gd name="connsiteX43" fmla="*/ 885825 w 1552575"/>
              <a:gd name="connsiteY43" fmla="*/ 1152525 h 1933846"/>
              <a:gd name="connsiteX44" fmla="*/ 895350 w 1552575"/>
              <a:gd name="connsiteY44" fmla="*/ 1400175 h 1933846"/>
              <a:gd name="connsiteX45" fmla="*/ 904875 w 1552575"/>
              <a:gd name="connsiteY45" fmla="*/ 1428750 h 1933846"/>
              <a:gd name="connsiteX46" fmla="*/ 923925 w 1552575"/>
              <a:gd name="connsiteY46" fmla="*/ 1457325 h 1933846"/>
              <a:gd name="connsiteX47" fmla="*/ 942975 w 1552575"/>
              <a:gd name="connsiteY47" fmla="*/ 1524000 h 1933846"/>
              <a:gd name="connsiteX48" fmla="*/ 962025 w 1552575"/>
              <a:gd name="connsiteY48" fmla="*/ 1552575 h 1933846"/>
              <a:gd name="connsiteX49" fmla="*/ 971550 w 1552575"/>
              <a:gd name="connsiteY49" fmla="*/ 1581150 h 1933846"/>
              <a:gd name="connsiteX50" fmla="*/ 990600 w 1552575"/>
              <a:gd name="connsiteY50" fmla="*/ 1619250 h 1933846"/>
              <a:gd name="connsiteX51" fmla="*/ 1019175 w 1552575"/>
              <a:gd name="connsiteY51" fmla="*/ 1676400 h 1933846"/>
              <a:gd name="connsiteX52" fmla="*/ 1038225 w 1552575"/>
              <a:gd name="connsiteY52" fmla="*/ 1743075 h 1933846"/>
              <a:gd name="connsiteX53" fmla="*/ 1057275 w 1552575"/>
              <a:gd name="connsiteY53" fmla="*/ 1781175 h 1933846"/>
              <a:gd name="connsiteX54" fmla="*/ 1047750 w 1552575"/>
              <a:gd name="connsiteY54" fmla="*/ 1838325 h 1933846"/>
              <a:gd name="connsiteX55" fmla="*/ 1009650 w 1552575"/>
              <a:gd name="connsiteY55" fmla="*/ 1857375 h 1933846"/>
              <a:gd name="connsiteX56" fmla="*/ 952500 w 1552575"/>
              <a:gd name="connsiteY56" fmla="*/ 1885950 h 1933846"/>
              <a:gd name="connsiteX57" fmla="*/ 838200 w 1552575"/>
              <a:gd name="connsiteY57" fmla="*/ 1933575 h 1933846"/>
              <a:gd name="connsiteX58" fmla="*/ 685800 w 1552575"/>
              <a:gd name="connsiteY58" fmla="*/ 1924050 h 1933846"/>
              <a:gd name="connsiteX59" fmla="*/ 419100 w 1552575"/>
              <a:gd name="connsiteY59" fmla="*/ 1914525 h 1933846"/>
              <a:gd name="connsiteX60" fmla="*/ 342900 w 1552575"/>
              <a:gd name="connsiteY60" fmla="*/ 1895475 h 1933846"/>
              <a:gd name="connsiteX61" fmla="*/ 295275 w 1552575"/>
              <a:gd name="connsiteY61" fmla="*/ 1885950 h 1933846"/>
              <a:gd name="connsiteX62" fmla="*/ 266700 w 1552575"/>
              <a:gd name="connsiteY62" fmla="*/ 1866900 h 1933846"/>
              <a:gd name="connsiteX63" fmla="*/ 180975 w 1552575"/>
              <a:gd name="connsiteY63" fmla="*/ 1828800 h 1933846"/>
              <a:gd name="connsiteX64" fmla="*/ 190500 w 1552575"/>
              <a:gd name="connsiteY64" fmla="*/ 1752600 h 193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552575" h="1933846">
                <a:moveTo>
                  <a:pt x="190500" y="1752600"/>
                </a:moveTo>
                <a:cubicBezTo>
                  <a:pt x="185738" y="1711325"/>
                  <a:pt x="156432" y="1641632"/>
                  <a:pt x="152400" y="1581150"/>
                </a:cubicBezTo>
                <a:cubicBezTo>
                  <a:pt x="127926" y="1214045"/>
                  <a:pt x="193083" y="1357716"/>
                  <a:pt x="123825" y="1219200"/>
                </a:cubicBezTo>
                <a:cubicBezTo>
                  <a:pt x="104707" y="1066253"/>
                  <a:pt x="117977" y="1188689"/>
                  <a:pt x="104775" y="933450"/>
                </a:cubicBezTo>
                <a:cubicBezTo>
                  <a:pt x="98862" y="819127"/>
                  <a:pt x="94079" y="704721"/>
                  <a:pt x="85725" y="590550"/>
                </a:cubicBezTo>
                <a:cubicBezTo>
                  <a:pt x="84544" y="574404"/>
                  <a:pt x="80460" y="558544"/>
                  <a:pt x="76200" y="542925"/>
                </a:cubicBezTo>
                <a:cubicBezTo>
                  <a:pt x="70916" y="523552"/>
                  <a:pt x="63500" y="504825"/>
                  <a:pt x="57150" y="485775"/>
                </a:cubicBezTo>
                <a:cubicBezTo>
                  <a:pt x="37034" y="344961"/>
                  <a:pt x="62187" y="483517"/>
                  <a:pt x="28575" y="371475"/>
                </a:cubicBezTo>
                <a:cubicBezTo>
                  <a:pt x="-10060" y="242693"/>
                  <a:pt x="52264" y="406886"/>
                  <a:pt x="0" y="276225"/>
                </a:cubicBezTo>
                <a:cubicBezTo>
                  <a:pt x="3175" y="222250"/>
                  <a:pt x="4145" y="168100"/>
                  <a:pt x="9525" y="114300"/>
                </a:cubicBezTo>
                <a:cubicBezTo>
                  <a:pt x="10524" y="104310"/>
                  <a:pt x="14174" y="94502"/>
                  <a:pt x="19050" y="85725"/>
                </a:cubicBezTo>
                <a:cubicBezTo>
                  <a:pt x="30169" y="65711"/>
                  <a:pt x="35430" y="35815"/>
                  <a:pt x="57150" y="28575"/>
                </a:cubicBezTo>
                <a:cubicBezTo>
                  <a:pt x="101945" y="13643"/>
                  <a:pt x="76403" y="22779"/>
                  <a:pt x="133350" y="0"/>
                </a:cubicBezTo>
                <a:cubicBezTo>
                  <a:pt x="241300" y="3175"/>
                  <a:pt x="349353" y="3849"/>
                  <a:pt x="457200" y="9525"/>
                </a:cubicBezTo>
                <a:cubicBezTo>
                  <a:pt x="530399" y="13378"/>
                  <a:pt x="603033" y="25645"/>
                  <a:pt x="676275" y="28575"/>
                </a:cubicBezTo>
                <a:lnTo>
                  <a:pt x="1152525" y="47625"/>
                </a:lnTo>
                <a:cubicBezTo>
                  <a:pt x="1174750" y="50800"/>
                  <a:pt x="1197055" y="53459"/>
                  <a:pt x="1219200" y="57150"/>
                </a:cubicBezTo>
                <a:lnTo>
                  <a:pt x="1381125" y="85725"/>
                </a:lnTo>
                <a:cubicBezTo>
                  <a:pt x="1393825" y="92075"/>
                  <a:pt x="1406042" y="99502"/>
                  <a:pt x="1419225" y="104775"/>
                </a:cubicBezTo>
                <a:cubicBezTo>
                  <a:pt x="1437869" y="112233"/>
                  <a:pt x="1459667" y="112686"/>
                  <a:pt x="1476375" y="123825"/>
                </a:cubicBezTo>
                <a:lnTo>
                  <a:pt x="1504950" y="142875"/>
                </a:lnTo>
                <a:cubicBezTo>
                  <a:pt x="1508125" y="152400"/>
                  <a:pt x="1509985" y="162470"/>
                  <a:pt x="1514475" y="171450"/>
                </a:cubicBezTo>
                <a:cubicBezTo>
                  <a:pt x="1519595" y="181689"/>
                  <a:pt x="1527845" y="190086"/>
                  <a:pt x="1533525" y="200025"/>
                </a:cubicBezTo>
                <a:cubicBezTo>
                  <a:pt x="1540570" y="212353"/>
                  <a:pt x="1546225" y="225425"/>
                  <a:pt x="1552575" y="238125"/>
                </a:cubicBezTo>
                <a:cubicBezTo>
                  <a:pt x="1549400" y="263525"/>
                  <a:pt x="1551798" y="290268"/>
                  <a:pt x="1543050" y="314325"/>
                </a:cubicBezTo>
                <a:cubicBezTo>
                  <a:pt x="1538726" y="326216"/>
                  <a:pt x="1498194" y="356486"/>
                  <a:pt x="1485900" y="361950"/>
                </a:cubicBezTo>
                <a:cubicBezTo>
                  <a:pt x="1467550" y="370105"/>
                  <a:pt x="1447800" y="374650"/>
                  <a:pt x="1428750" y="381000"/>
                </a:cubicBezTo>
                <a:cubicBezTo>
                  <a:pt x="1356241" y="405170"/>
                  <a:pt x="1391291" y="396112"/>
                  <a:pt x="1323975" y="409575"/>
                </a:cubicBezTo>
                <a:cubicBezTo>
                  <a:pt x="1311275" y="415925"/>
                  <a:pt x="1298926" y="423032"/>
                  <a:pt x="1285875" y="428625"/>
                </a:cubicBezTo>
                <a:cubicBezTo>
                  <a:pt x="1276647" y="432580"/>
                  <a:pt x="1266280" y="433660"/>
                  <a:pt x="1257300" y="438150"/>
                </a:cubicBezTo>
                <a:cubicBezTo>
                  <a:pt x="1183442" y="475079"/>
                  <a:pt x="1271974" y="442784"/>
                  <a:pt x="1200150" y="466725"/>
                </a:cubicBezTo>
                <a:cubicBezTo>
                  <a:pt x="1196975" y="476250"/>
                  <a:pt x="1196194" y="486946"/>
                  <a:pt x="1190625" y="495300"/>
                </a:cubicBezTo>
                <a:cubicBezTo>
                  <a:pt x="1175957" y="517302"/>
                  <a:pt x="1154560" y="528868"/>
                  <a:pt x="1133475" y="542925"/>
                </a:cubicBezTo>
                <a:cubicBezTo>
                  <a:pt x="1123410" y="568087"/>
                  <a:pt x="1112366" y="592994"/>
                  <a:pt x="1104900" y="619125"/>
                </a:cubicBezTo>
                <a:cubicBezTo>
                  <a:pt x="1101304" y="631712"/>
                  <a:pt x="1099972" y="644968"/>
                  <a:pt x="1095375" y="657225"/>
                </a:cubicBezTo>
                <a:cubicBezTo>
                  <a:pt x="1090389" y="670520"/>
                  <a:pt x="1081918" y="682274"/>
                  <a:pt x="1076325" y="695325"/>
                </a:cubicBezTo>
                <a:cubicBezTo>
                  <a:pt x="1072370" y="704553"/>
                  <a:pt x="1070755" y="714672"/>
                  <a:pt x="1066800" y="723900"/>
                </a:cubicBezTo>
                <a:cubicBezTo>
                  <a:pt x="1061207" y="736951"/>
                  <a:pt x="1053023" y="748817"/>
                  <a:pt x="1047750" y="762000"/>
                </a:cubicBezTo>
                <a:cubicBezTo>
                  <a:pt x="1013745" y="847013"/>
                  <a:pt x="1046301" y="792749"/>
                  <a:pt x="1009650" y="847725"/>
                </a:cubicBezTo>
                <a:cubicBezTo>
                  <a:pt x="992089" y="917969"/>
                  <a:pt x="1010960" y="854193"/>
                  <a:pt x="981075" y="923925"/>
                </a:cubicBezTo>
                <a:cubicBezTo>
                  <a:pt x="957414" y="979134"/>
                  <a:pt x="989109" y="926161"/>
                  <a:pt x="952500" y="981075"/>
                </a:cubicBezTo>
                <a:cubicBezTo>
                  <a:pt x="947667" y="1000409"/>
                  <a:pt x="941649" y="1028619"/>
                  <a:pt x="933450" y="1047750"/>
                </a:cubicBezTo>
                <a:cubicBezTo>
                  <a:pt x="927857" y="1060801"/>
                  <a:pt x="919993" y="1072799"/>
                  <a:pt x="914400" y="1085850"/>
                </a:cubicBezTo>
                <a:cubicBezTo>
                  <a:pt x="872355" y="1183956"/>
                  <a:pt x="949006" y="1026163"/>
                  <a:pt x="885825" y="1152525"/>
                </a:cubicBezTo>
                <a:cubicBezTo>
                  <a:pt x="889000" y="1235075"/>
                  <a:pt x="889666" y="1317760"/>
                  <a:pt x="895350" y="1400175"/>
                </a:cubicBezTo>
                <a:cubicBezTo>
                  <a:pt x="896041" y="1410191"/>
                  <a:pt x="900385" y="1419770"/>
                  <a:pt x="904875" y="1428750"/>
                </a:cubicBezTo>
                <a:cubicBezTo>
                  <a:pt x="909995" y="1438989"/>
                  <a:pt x="917575" y="1447800"/>
                  <a:pt x="923925" y="1457325"/>
                </a:cubicBezTo>
                <a:cubicBezTo>
                  <a:pt x="926977" y="1469532"/>
                  <a:pt x="936143" y="1510335"/>
                  <a:pt x="942975" y="1524000"/>
                </a:cubicBezTo>
                <a:cubicBezTo>
                  <a:pt x="948095" y="1534239"/>
                  <a:pt x="956905" y="1542336"/>
                  <a:pt x="962025" y="1552575"/>
                </a:cubicBezTo>
                <a:cubicBezTo>
                  <a:pt x="966515" y="1561555"/>
                  <a:pt x="967595" y="1571922"/>
                  <a:pt x="971550" y="1581150"/>
                </a:cubicBezTo>
                <a:cubicBezTo>
                  <a:pt x="977143" y="1594201"/>
                  <a:pt x="985007" y="1606199"/>
                  <a:pt x="990600" y="1619250"/>
                </a:cubicBezTo>
                <a:cubicBezTo>
                  <a:pt x="1014261" y="1674459"/>
                  <a:pt x="982566" y="1621486"/>
                  <a:pt x="1019175" y="1676400"/>
                </a:cubicBezTo>
                <a:cubicBezTo>
                  <a:pt x="1024008" y="1695734"/>
                  <a:pt x="1030026" y="1723944"/>
                  <a:pt x="1038225" y="1743075"/>
                </a:cubicBezTo>
                <a:cubicBezTo>
                  <a:pt x="1043818" y="1756126"/>
                  <a:pt x="1050925" y="1768475"/>
                  <a:pt x="1057275" y="1781175"/>
                </a:cubicBezTo>
                <a:cubicBezTo>
                  <a:pt x="1054100" y="1800225"/>
                  <a:pt x="1057986" y="1821948"/>
                  <a:pt x="1047750" y="1838325"/>
                </a:cubicBezTo>
                <a:cubicBezTo>
                  <a:pt x="1040225" y="1850366"/>
                  <a:pt x="1021978" y="1850330"/>
                  <a:pt x="1009650" y="1857375"/>
                </a:cubicBezTo>
                <a:cubicBezTo>
                  <a:pt x="957949" y="1886918"/>
                  <a:pt x="1004891" y="1868486"/>
                  <a:pt x="952500" y="1885950"/>
                </a:cubicBezTo>
                <a:cubicBezTo>
                  <a:pt x="919650" y="1935225"/>
                  <a:pt x="932907" y="1929932"/>
                  <a:pt x="838200" y="1933575"/>
                </a:cubicBezTo>
                <a:cubicBezTo>
                  <a:pt x="787338" y="1935531"/>
                  <a:pt x="736647" y="1926361"/>
                  <a:pt x="685800" y="1924050"/>
                </a:cubicBezTo>
                <a:lnTo>
                  <a:pt x="419100" y="1914525"/>
                </a:lnTo>
                <a:lnTo>
                  <a:pt x="342900" y="1895475"/>
                </a:lnTo>
                <a:cubicBezTo>
                  <a:pt x="327125" y="1891835"/>
                  <a:pt x="310434" y="1891634"/>
                  <a:pt x="295275" y="1885950"/>
                </a:cubicBezTo>
                <a:cubicBezTo>
                  <a:pt x="284556" y="1881930"/>
                  <a:pt x="277161" y="1871549"/>
                  <a:pt x="266700" y="1866900"/>
                </a:cubicBezTo>
                <a:cubicBezTo>
                  <a:pt x="164685" y="1821560"/>
                  <a:pt x="245644" y="1871913"/>
                  <a:pt x="180975" y="1828800"/>
                </a:cubicBezTo>
                <a:cubicBezTo>
                  <a:pt x="168438" y="1791189"/>
                  <a:pt x="195262" y="1793875"/>
                  <a:pt x="190500" y="1752600"/>
                </a:cubicBezTo>
                <a:close/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ular Callout 13"/>
          <p:cNvSpPr/>
          <p:nvPr/>
        </p:nvSpPr>
        <p:spPr>
          <a:xfrm>
            <a:off x="3609976" y="5819775"/>
            <a:ext cx="1533524" cy="405863"/>
          </a:xfrm>
          <a:prstGeom prst="wedgeRoundRectCallout">
            <a:avLst>
              <a:gd name="adj1" fmla="val 65417"/>
              <a:gd name="adj2" fmla="val -28876"/>
              <a:gd name="adj3" fmla="val 16667"/>
            </a:avLst>
          </a:prstGeom>
          <a:solidFill>
            <a:srgbClr val="FFFF00"/>
          </a:solidFill>
          <a:ln w="5715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phase </a:t>
            </a:r>
            <a:r>
              <a:rPr lang="en-GB" sz="2400" dirty="0" err="1"/>
              <a:t>i</a:t>
            </a:r>
            <a:endParaRPr lang="en-GB" sz="2400" dirty="0"/>
          </a:p>
        </p:txBody>
      </p:sp>
      <p:sp>
        <p:nvSpPr>
          <p:cNvPr id="14" name="Freeform: Shape 13"/>
          <p:cNvSpPr/>
          <p:nvPr/>
        </p:nvSpPr>
        <p:spPr>
          <a:xfrm>
            <a:off x="6341622" y="3968541"/>
            <a:ext cx="2642648" cy="870159"/>
          </a:xfrm>
          <a:custGeom>
            <a:avLst/>
            <a:gdLst>
              <a:gd name="connsiteX0" fmla="*/ 173478 w 2642648"/>
              <a:gd name="connsiteY0" fmla="*/ 365334 h 870159"/>
              <a:gd name="connsiteX1" fmla="*/ 221103 w 2642648"/>
              <a:gd name="connsiteY1" fmla="*/ 336759 h 870159"/>
              <a:gd name="connsiteX2" fmla="*/ 278253 w 2642648"/>
              <a:gd name="connsiteY2" fmla="*/ 289134 h 870159"/>
              <a:gd name="connsiteX3" fmla="*/ 316353 w 2642648"/>
              <a:gd name="connsiteY3" fmla="*/ 279609 h 870159"/>
              <a:gd name="connsiteX4" fmla="*/ 344928 w 2642648"/>
              <a:gd name="connsiteY4" fmla="*/ 241509 h 870159"/>
              <a:gd name="connsiteX5" fmla="*/ 402078 w 2642648"/>
              <a:gd name="connsiteY5" fmla="*/ 222459 h 870159"/>
              <a:gd name="connsiteX6" fmla="*/ 449703 w 2642648"/>
              <a:gd name="connsiteY6" fmla="*/ 203409 h 870159"/>
              <a:gd name="connsiteX7" fmla="*/ 506853 w 2642648"/>
              <a:gd name="connsiteY7" fmla="*/ 174834 h 870159"/>
              <a:gd name="connsiteX8" fmla="*/ 573528 w 2642648"/>
              <a:gd name="connsiteY8" fmla="*/ 155784 h 870159"/>
              <a:gd name="connsiteX9" fmla="*/ 630678 w 2642648"/>
              <a:gd name="connsiteY9" fmla="*/ 136734 h 870159"/>
              <a:gd name="connsiteX10" fmla="*/ 706878 w 2642648"/>
              <a:gd name="connsiteY10" fmla="*/ 117684 h 870159"/>
              <a:gd name="connsiteX11" fmla="*/ 840228 w 2642648"/>
              <a:gd name="connsiteY11" fmla="*/ 70059 h 870159"/>
              <a:gd name="connsiteX12" fmla="*/ 1135503 w 2642648"/>
              <a:gd name="connsiteY12" fmla="*/ 31959 h 870159"/>
              <a:gd name="connsiteX13" fmla="*/ 1573653 w 2642648"/>
              <a:gd name="connsiteY13" fmla="*/ 41484 h 870159"/>
              <a:gd name="connsiteX14" fmla="*/ 1916553 w 2642648"/>
              <a:gd name="connsiteY14" fmla="*/ 79584 h 870159"/>
              <a:gd name="connsiteX15" fmla="*/ 2097528 w 2642648"/>
              <a:gd name="connsiteY15" fmla="*/ 108159 h 870159"/>
              <a:gd name="connsiteX16" fmla="*/ 2126103 w 2642648"/>
              <a:gd name="connsiteY16" fmla="*/ 127209 h 870159"/>
              <a:gd name="connsiteX17" fmla="*/ 2173728 w 2642648"/>
              <a:gd name="connsiteY17" fmla="*/ 146259 h 870159"/>
              <a:gd name="connsiteX18" fmla="*/ 2211828 w 2642648"/>
              <a:gd name="connsiteY18" fmla="*/ 165309 h 870159"/>
              <a:gd name="connsiteX19" fmla="*/ 2278503 w 2642648"/>
              <a:gd name="connsiteY19" fmla="*/ 174834 h 870159"/>
              <a:gd name="connsiteX20" fmla="*/ 2297553 w 2642648"/>
              <a:gd name="connsiteY20" fmla="*/ 203409 h 870159"/>
              <a:gd name="connsiteX21" fmla="*/ 2373753 w 2642648"/>
              <a:gd name="connsiteY21" fmla="*/ 231984 h 870159"/>
              <a:gd name="connsiteX22" fmla="*/ 2449953 w 2642648"/>
              <a:gd name="connsiteY22" fmla="*/ 279609 h 870159"/>
              <a:gd name="connsiteX23" fmla="*/ 2478528 w 2642648"/>
              <a:gd name="connsiteY23" fmla="*/ 308184 h 870159"/>
              <a:gd name="connsiteX24" fmla="*/ 2507103 w 2642648"/>
              <a:gd name="connsiteY24" fmla="*/ 317709 h 870159"/>
              <a:gd name="connsiteX25" fmla="*/ 2535678 w 2642648"/>
              <a:gd name="connsiteY25" fmla="*/ 336759 h 870159"/>
              <a:gd name="connsiteX26" fmla="*/ 2545203 w 2642648"/>
              <a:gd name="connsiteY26" fmla="*/ 365334 h 870159"/>
              <a:gd name="connsiteX27" fmla="*/ 2573778 w 2642648"/>
              <a:gd name="connsiteY27" fmla="*/ 374859 h 870159"/>
              <a:gd name="connsiteX28" fmla="*/ 2602353 w 2642648"/>
              <a:gd name="connsiteY28" fmla="*/ 393909 h 870159"/>
              <a:gd name="connsiteX29" fmla="*/ 2611878 w 2642648"/>
              <a:gd name="connsiteY29" fmla="*/ 432009 h 870159"/>
              <a:gd name="connsiteX30" fmla="*/ 2640453 w 2642648"/>
              <a:gd name="connsiteY30" fmla="*/ 460584 h 870159"/>
              <a:gd name="connsiteX31" fmla="*/ 2592828 w 2642648"/>
              <a:gd name="connsiteY31" fmla="*/ 593934 h 870159"/>
              <a:gd name="connsiteX32" fmla="*/ 2573778 w 2642648"/>
              <a:gd name="connsiteY32" fmla="*/ 622509 h 870159"/>
              <a:gd name="connsiteX33" fmla="*/ 2526153 w 2642648"/>
              <a:gd name="connsiteY33" fmla="*/ 651084 h 870159"/>
              <a:gd name="connsiteX34" fmla="*/ 2449953 w 2642648"/>
              <a:gd name="connsiteY34" fmla="*/ 689184 h 870159"/>
              <a:gd name="connsiteX35" fmla="*/ 2373753 w 2642648"/>
              <a:gd name="connsiteY35" fmla="*/ 736809 h 870159"/>
              <a:gd name="connsiteX36" fmla="*/ 2316603 w 2642648"/>
              <a:gd name="connsiteY36" fmla="*/ 755859 h 870159"/>
              <a:gd name="connsiteX37" fmla="*/ 2278503 w 2642648"/>
              <a:gd name="connsiteY37" fmla="*/ 774909 h 870159"/>
              <a:gd name="connsiteX38" fmla="*/ 2211828 w 2642648"/>
              <a:gd name="connsiteY38" fmla="*/ 784434 h 870159"/>
              <a:gd name="connsiteX39" fmla="*/ 2126103 w 2642648"/>
              <a:gd name="connsiteY39" fmla="*/ 803484 h 870159"/>
              <a:gd name="connsiteX40" fmla="*/ 1983228 w 2642648"/>
              <a:gd name="connsiteY40" fmla="*/ 822534 h 870159"/>
              <a:gd name="connsiteX41" fmla="*/ 1887978 w 2642648"/>
              <a:gd name="connsiteY41" fmla="*/ 841584 h 870159"/>
              <a:gd name="connsiteX42" fmla="*/ 1773678 w 2642648"/>
              <a:gd name="connsiteY42" fmla="*/ 851109 h 870159"/>
              <a:gd name="connsiteX43" fmla="*/ 1611753 w 2642648"/>
              <a:gd name="connsiteY43" fmla="*/ 870159 h 870159"/>
              <a:gd name="connsiteX44" fmla="*/ 659253 w 2642648"/>
              <a:gd name="connsiteY44" fmla="*/ 860634 h 870159"/>
              <a:gd name="connsiteX45" fmla="*/ 554478 w 2642648"/>
              <a:gd name="connsiteY45" fmla="*/ 851109 h 870159"/>
              <a:gd name="connsiteX46" fmla="*/ 516378 w 2642648"/>
              <a:gd name="connsiteY46" fmla="*/ 832059 h 870159"/>
              <a:gd name="connsiteX47" fmla="*/ 468753 w 2642648"/>
              <a:gd name="connsiteY47" fmla="*/ 822534 h 870159"/>
              <a:gd name="connsiteX48" fmla="*/ 440178 w 2642648"/>
              <a:gd name="connsiteY48" fmla="*/ 813009 h 870159"/>
              <a:gd name="connsiteX49" fmla="*/ 373503 w 2642648"/>
              <a:gd name="connsiteY49" fmla="*/ 765384 h 870159"/>
              <a:gd name="connsiteX50" fmla="*/ 344928 w 2642648"/>
              <a:gd name="connsiteY50" fmla="*/ 755859 h 870159"/>
              <a:gd name="connsiteX51" fmla="*/ 306828 w 2642648"/>
              <a:gd name="connsiteY51" fmla="*/ 736809 h 870159"/>
              <a:gd name="connsiteX52" fmla="*/ 249678 w 2642648"/>
              <a:gd name="connsiteY52" fmla="*/ 717759 h 870159"/>
              <a:gd name="connsiteX53" fmla="*/ 211578 w 2642648"/>
              <a:gd name="connsiteY53" fmla="*/ 698709 h 870159"/>
              <a:gd name="connsiteX54" fmla="*/ 183003 w 2642648"/>
              <a:gd name="connsiteY54" fmla="*/ 689184 h 870159"/>
              <a:gd name="connsiteX55" fmla="*/ 116328 w 2642648"/>
              <a:gd name="connsiteY55" fmla="*/ 660609 h 870159"/>
              <a:gd name="connsiteX56" fmla="*/ 49653 w 2642648"/>
              <a:gd name="connsiteY56" fmla="*/ 593934 h 870159"/>
              <a:gd name="connsiteX57" fmla="*/ 21078 w 2642648"/>
              <a:gd name="connsiteY57" fmla="*/ 565359 h 870159"/>
              <a:gd name="connsiteX58" fmla="*/ 11553 w 2642648"/>
              <a:gd name="connsiteY58" fmla="*/ 422484 h 870159"/>
              <a:gd name="connsiteX59" fmla="*/ 21078 w 2642648"/>
              <a:gd name="connsiteY59" fmla="*/ 374859 h 870159"/>
              <a:gd name="connsiteX60" fmla="*/ 49653 w 2642648"/>
              <a:gd name="connsiteY60" fmla="*/ 355809 h 870159"/>
              <a:gd name="connsiteX61" fmla="*/ 68703 w 2642648"/>
              <a:gd name="connsiteY61" fmla="*/ 317709 h 870159"/>
              <a:gd name="connsiteX62" fmla="*/ 97278 w 2642648"/>
              <a:gd name="connsiteY62" fmla="*/ 308184 h 870159"/>
              <a:gd name="connsiteX63" fmla="*/ 144903 w 2642648"/>
              <a:gd name="connsiteY63" fmla="*/ 279609 h 870159"/>
              <a:gd name="connsiteX64" fmla="*/ 211578 w 2642648"/>
              <a:gd name="connsiteY64" fmla="*/ 241509 h 870159"/>
              <a:gd name="connsiteX65" fmla="*/ 240153 w 2642648"/>
              <a:gd name="connsiteY65" fmla="*/ 231984 h 870159"/>
              <a:gd name="connsiteX66" fmla="*/ 268728 w 2642648"/>
              <a:gd name="connsiteY66" fmla="*/ 212934 h 870159"/>
              <a:gd name="connsiteX67" fmla="*/ 306828 w 2642648"/>
              <a:gd name="connsiteY67" fmla="*/ 193884 h 870159"/>
              <a:gd name="connsiteX68" fmla="*/ 335403 w 2642648"/>
              <a:gd name="connsiteY68" fmla="*/ 174834 h 870159"/>
              <a:gd name="connsiteX69" fmla="*/ 402078 w 2642648"/>
              <a:gd name="connsiteY69" fmla="*/ 165309 h 870159"/>
              <a:gd name="connsiteX70" fmla="*/ 525903 w 2642648"/>
              <a:gd name="connsiteY70" fmla="*/ 136734 h 870159"/>
              <a:gd name="connsiteX71" fmla="*/ 554478 w 2642648"/>
              <a:gd name="connsiteY71" fmla="*/ 117684 h 870159"/>
              <a:gd name="connsiteX72" fmla="*/ 687828 w 2642648"/>
              <a:gd name="connsiteY72" fmla="*/ 79584 h 870159"/>
              <a:gd name="connsiteX73" fmla="*/ 840228 w 2642648"/>
              <a:gd name="connsiteY73" fmla="*/ 51009 h 870159"/>
              <a:gd name="connsiteX74" fmla="*/ 906903 w 2642648"/>
              <a:gd name="connsiteY74" fmla="*/ 31959 h 870159"/>
              <a:gd name="connsiteX75" fmla="*/ 1021203 w 2642648"/>
              <a:gd name="connsiteY75" fmla="*/ 22434 h 870159"/>
              <a:gd name="connsiteX76" fmla="*/ 1478403 w 2642648"/>
              <a:gd name="connsiteY76" fmla="*/ 3384 h 87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642648" h="870159">
                <a:moveTo>
                  <a:pt x="173478" y="365334"/>
                </a:moveTo>
                <a:cubicBezTo>
                  <a:pt x="189353" y="355809"/>
                  <a:pt x="206292" y="347867"/>
                  <a:pt x="221103" y="336759"/>
                </a:cubicBezTo>
                <a:cubicBezTo>
                  <a:pt x="251618" y="313873"/>
                  <a:pt x="243701" y="303942"/>
                  <a:pt x="278253" y="289134"/>
                </a:cubicBezTo>
                <a:cubicBezTo>
                  <a:pt x="290285" y="283977"/>
                  <a:pt x="303653" y="282784"/>
                  <a:pt x="316353" y="279609"/>
                </a:cubicBezTo>
                <a:cubicBezTo>
                  <a:pt x="325878" y="266909"/>
                  <a:pt x="331719" y="250315"/>
                  <a:pt x="344928" y="241509"/>
                </a:cubicBezTo>
                <a:cubicBezTo>
                  <a:pt x="361636" y="230370"/>
                  <a:pt x="383207" y="229321"/>
                  <a:pt x="402078" y="222459"/>
                </a:cubicBezTo>
                <a:cubicBezTo>
                  <a:pt x="418146" y="216616"/>
                  <a:pt x="434138" y="210484"/>
                  <a:pt x="449703" y="203409"/>
                </a:cubicBezTo>
                <a:cubicBezTo>
                  <a:pt x="469092" y="194596"/>
                  <a:pt x="486974" y="182480"/>
                  <a:pt x="506853" y="174834"/>
                </a:cubicBezTo>
                <a:cubicBezTo>
                  <a:pt x="528427" y="166536"/>
                  <a:pt x="551436" y="162582"/>
                  <a:pt x="573528" y="155784"/>
                </a:cubicBezTo>
                <a:cubicBezTo>
                  <a:pt x="592720" y="149879"/>
                  <a:pt x="611370" y="142251"/>
                  <a:pt x="630678" y="136734"/>
                </a:cubicBezTo>
                <a:cubicBezTo>
                  <a:pt x="655852" y="129541"/>
                  <a:pt x="681854" y="125384"/>
                  <a:pt x="706878" y="117684"/>
                </a:cubicBezTo>
                <a:cubicBezTo>
                  <a:pt x="768246" y="98802"/>
                  <a:pt x="763339" y="84039"/>
                  <a:pt x="840228" y="70059"/>
                </a:cubicBezTo>
                <a:cubicBezTo>
                  <a:pt x="1007790" y="39593"/>
                  <a:pt x="909682" y="54541"/>
                  <a:pt x="1135503" y="31959"/>
                </a:cubicBezTo>
                <a:cubicBezTo>
                  <a:pt x="1281553" y="35134"/>
                  <a:pt x="1427706" y="35138"/>
                  <a:pt x="1573653" y="41484"/>
                </a:cubicBezTo>
                <a:cubicBezTo>
                  <a:pt x="1731640" y="48353"/>
                  <a:pt x="1778785" y="58389"/>
                  <a:pt x="1916553" y="79584"/>
                </a:cubicBezTo>
                <a:cubicBezTo>
                  <a:pt x="2065882" y="129360"/>
                  <a:pt x="1844611" y="60737"/>
                  <a:pt x="2097528" y="108159"/>
                </a:cubicBezTo>
                <a:cubicBezTo>
                  <a:pt x="2108780" y="110269"/>
                  <a:pt x="2115864" y="122089"/>
                  <a:pt x="2126103" y="127209"/>
                </a:cubicBezTo>
                <a:cubicBezTo>
                  <a:pt x="2141396" y="134855"/>
                  <a:pt x="2158104" y="139315"/>
                  <a:pt x="2173728" y="146259"/>
                </a:cubicBezTo>
                <a:cubicBezTo>
                  <a:pt x="2186703" y="152026"/>
                  <a:pt x="2198129" y="161573"/>
                  <a:pt x="2211828" y="165309"/>
                </a:cubicBezTo>
                <a:cubicBezTo>
                  <a:pt x="2233488" y="171216"/>
                  <a:pt x="2256278" y="171659"/>
                  <a:pt x="2278503" y="174834"/>
                </a:cubicBezTo>
                <a:cubicBezTo>
                  <a:pt x="2284853" y="184359"/>
                  <a:pt x="2289458" y="195314"/>
                  <a:pt x="2297553" y="203409"/>
                </a:cubicBezTo>
                <a:cubicBezTo>
                  <a:pt x="2322079" y="227935"/>
                  <a:pt x="2339678" y="225169"/>
                  <a:pt x="2373753" y="231984"/>
                </a:cubicBezTo>
                <a:cubicBezTo>
                  <a:pt x="2399153" y="247859"/>
                  <a:pt x="2428773" y="258429"/>
                  <a:pt x="2449953" y="279609"/>
                </a:cubicBezTo>
                <a:cubicBezTo>
                  <a:pt x="2459478" y="289134"/>
                  <a:pt x="2467320" y="300712"/>
                  <a:pt x="2478528" y="308184"/>
                </a:cubicBezTo>
                <a:cubicBezTo>
                  <a:pt x="2486882" y="313753"/>
                  <a:pt x="2498123" y="313219"/>
                  <a:pt x="2507103" y="317709"/>
                </a:cubicBezTo>
                <a:cubicBezTo>
                  <a:pt x="2517342" y="322829"/>
                  <a:pt x="2526153" y="330409"/>
                  <a:pt x="2535678" y="336759"/>
                </a:cubicBezTo>
                <a:cubicBezTo>
                  <a:pt x="2538853" y="346284"/>
                  <a:pt x="2538103" y="358234"/>
                  <a:pt x="2545203" y="365334"/>
                </a:cubicBezTo>
                <a:cubicBezTo>
                  <a:pt x="2552303" y="372434"/>
                  <a:pt x="2564798" y="370369"/>
                  <a:pt x="2573778" y="374859"/>
                </a:cubicBezTo>
                <a:cubicBezTo>
                  <a:pt x="2584017" y="379979"/>
                  <a:pt x="2592828" y="387559"/>
                  <a:pt x="2602353" y="393909"/>
                </a:cubicBezTo>
                <a:cubicBezTo>
                  <a:pt x="2605528" y="406609"/>
                  <a:pt x="2605383" y="420643"/>
                  <a:pt x="2611878" y="432009"/>
                </a:cubicBezTo>
                <a:cubicBezTo>
                  <a:pt x="2618561" y="443705"/>
                  <a:pt x="2639493" y="447148"/>
                  <a:pt x="2640453" y="460584"/>
                </a:cubicBezTo>
                <a:cubicBezTo>
                  <a:pt x="2648385" y="571632"/>
                  <a:pt x="2635350" y="542907"/>
                  <a:pt x="2592828" y="593934"/>
                </a:cubicBezTo>
                <a:cubicBezTo>
                  <a:pt x="2585499" y="602728"/>
                  <a:pt x="2582470" y="615059"/>
                  <a:pt x="2573778" y="622509"/>
                </a:cubicBezTo>
                <a:cubicBezTo>
                  <a:pt x="2559722" y="634557"/>
                  <a:pt x="2541557" y="640815"/>
                  <a:pt x="2526153" y="651084"/>
                </a:cubicBezTo>
                <a:cubicBezTo>
                  <a:pt x="2467866" y="689942"/>
                  <a:pt x="2511465" y="673806"/>
                  <a:pt x="2449953" y="689184"/>
                </a:cubicBezTo>
                <a:cubicBezTo>
                  <a:pt x="2417200" y="713749"/>
                  <a:pt x="2411109" y="721866"/>
                  <a:pt x="2373753" y="736809"/>
                </a:cubicBezTo>
                <a:cubicBezTo>
                  <a:pt x="2355109" y="744267"/>
                  <a:pt x="2335247" y="748401"/>
                  <a:pt x="2316603" y="755859"/>
                </a:cubicBezTo>
                <a:cubicBezTo>
                  <a:pt x="2303420" y="761132"/>
                  <a:pt x="2292202" y="771173"/>
                  <a:pt x="2278503" y="774909"/>
                </a:cubicBezTo>
                <a:cubicBezTo>
                  <a:pt x="2256843" y="780816"/>
                  <a:pt x="2233894" y="780297"/>
                  <a:pt x="2211828" y="784434"/>
                </a:cubicBezTo>
                <a:cubicBezTo>
                  <a:pt x="2183057" y="789829"/>
                  <a:pt x="2154977" y="798672"/>
                  <a:pt x="2126103" y="803484"/>
                </a:cubicBezTo>
                <a:cubicBezTo>
                  <a:pt x="2078710" y="811383"/>
                  <a:pt x="2030671" y="814943"/>
                  <a:pt x="1983228" y="822534"/>
                </a:cubicBezTo>
                <a:cubicBezTo>
                  <a:pt x="1951256" y="827650"/>
                  <a:pt x="1920060" y="837209"/>
                  <a:pt x="1887978" y="841584"/>
                </a:cubicBezTo>
                <a:cubicBezTo>
                  <a:pt x="1850097" y="846750"/>
                  <a:pt x="1811707" y="847175"/>
                  <a:pt x="1773678" y="851109"/>
                </a:cubicBezTo>
                <a:cubicBezTo>
                  <a:pt x="1719619" y="856701"/>
                  <a:pt x="1665728" y="863809"/>
                  <a:pt x="1611753" y="870159"/>
                </a:cubicBezTo>
                <a:lnTo>
                  <a:pt x="659253" y="860634"/>
                </a:lnTo>
                <a:cubicBezTo>
                  <a:pt x="624190" y="860002"/>
                  <a:pt x="588866" y="857987"/>
                  <a:pt x="554478" y="851109"/>
                </a:cubicBezTo>
                <a:cubicBezTo>
                  <a:pt x="540555" y="848324"/>
                  <a:pt x="529848" y="836549"/>
                  <a:pt x="516378" y="832059"/>
                </a:cubicBezTo>
                <a:cubicBezTo>
                  <a:pt x="501019" y="826939"/>
                  <a:pt x="484459" y="826461"/>
                  <a:pt x="468753" y="822534"/>
                </a:cubicBezTo>
                <a:cubicBezTo>
                  <a:pt x="459013" y="820099"/>
                  <a:pt x="449703" y="816184"/>
                  <a:pt x="440178" y="813009"/>
                </a:cubicBezTo>
                <a:cubicBezTo>
                  <a:pt x="431549" y="806537"/>
                  <a:pt x="387431" y="772348"/>
                  <a:pt x="373503" y="765384"/>
                </a:cubicBezTo>
                <a:cubicBezTo>
                  <a:pt x="364523" y="760894"/>
                  <a:pt x="354156" y="759814"/>
                  <a:pt x="344928" y="755859"/>
                </a:cubicBezTo>
                <a:cubicBezTo>
                  <a:pt x="331877" y="750266"/>
                  <a:pt x="320011" y="742082"/>
                  <a:pt x="306828" y="736809"/>
                </a:cubicBezTo>
                <a:cubicBezTo>
                  <a:pt x="288184" y="729351"/>
                  <a:pt x="267639" y="726739"/>
                  <a:pt x="249678" y="717759"/>
                </a:cubicBezTo>
                <a:cubicBezTo>
                  <a:pt x="236978" y="711409"/>
                  <a:pt x="224629" y="704302"/>
                  <a:pt x="211578" y="698709"/>
                </a:cubicBezTo>
                <a:cubicBezTo>
                  <a:pt x="202350" y="694754"/>
                  <a:pt x="191983" y="693674"/>
                  <a:pt x="183003" y="689184"/>
                </a:cubicBezTo>
                <a:cubicBezTo>
                  <a:pt x="117224" y="656295"/>
                  <a:pt x="195622" y="680433"/>
                  <a:pt x="116328" y="660609"/>
                </a:cubicBezTo>
                <a:lnTo>
                  <a:pt x="49653" y="593934"/>
                </a:lnTo>
                <a:lnTo>
                  <a:pt x="21078" y="565359"/>
                </a:lnTo>
                <a:cubicBezTo>
                  <a:pt x="-8319" y="491868"/>
                  <a:pt x="-2480" y="527731"/>
                  <a:pt x="11553" y="422484"/>
                </a:cubicBezTo>
                <a:cubicBezTo>
                  <a:pt x="13693" y="406437"/>
                  <a:pt x="13046" y="388915"/>
                  <a:pt x="21078" y="374859"/>
                </a:cubicBezTo>
                <a:cubicBezTo>
                  <a:pt x="26758" y="364920"/>
                  <a:pt x="40128" y="362159"/>
                  <a:pt x="49653" y="355809"/>
                </a:cubicBezTo>
                <a:cubicBezTo>
                  <a:pt x="56003" y="343109"/>
                  <a:pt x="58663" y="327749"/>
                  <a:pt x="68703" y="317709"/>
                </a:cubicBezTo>
                <a:cubicBezTo>
                  <a:pt x="75803" y="310609"/>
                  <a:pt x="88298" y="312674"/>
                  <a:pt x="97278" y="308184"/>
                </a:cubicBezTo>
                <a:cubicBezTo>
                  <a:pt x="113837" y="299905"/>
                  <a:pt x="129204" y="289421"/>
                  <a:pt x="144903" y="279609"/>
                </a:cubicBezTo>
                <a:cubicBezTo>
                  <a:pt x="179688" y="257868"/>
                  <a:pt x="170190" y="259247"/>
                  <a:pt x="211578" y="241509"/>
                </a:cubicBezTo>
                <a:cubicBezTo>
                  <a:pt x="220806" y="237554"/>
                  <a:pt x="231173" y="236474"/>
                  <a:pt x="240153" y="231984"/>
                </a:cubicBezTo>
                <a:cubicBezTo>
                  <a:pt x="250392" y="226864"/>
                  <a:pt x="258789" y="218614"/>
                  <a:pt x="268728" y="212934"/>
                </a:cubicBezTo>
                <a:cubicBezTo>
                  <a:pt x="281056" y="205889"/>
                  <a:pt x="294500" y="200929"/>
                  <a:pt x="306828" y="193884"/>
                </a:cubicBezTo>
                <a:cubicBezTo>
                  <a:pt x="316767" y="188204"/>
                  <a:pt x="324438" y="178123"/>
                  <a:pt x="335403" y="174834"/>
                </a:cubicBezTo>
                <a:cubicBezTo>
                  <a:pt x="356907" y="168383"/>
                  <a:pt x="379853" y="168484"/>
                  <a:pt x="402078" y="165309"/>
                </a:cubicBezTo>
                <a:cubicBezTo>
                  <a:pt x="545701" y="107860"/>
                  <a:pt x="324598" y="191635"/>
                  <a:pt x="525903" y="136734"/>
                </a:cubicBezTo>
                <a:cubicBezTo>
                  <a:pt x="536947" y="133722"/>
                  <a:pt x="543683" y="121494"/>
                  <a:pt x="554478" y="117684"/>
                </a:cubicBezTo>
                <a:cubicBezTo>
                  <a:pt x="598071" y="102298"/>
                  <a:pt x="642228" y="87184"/>
                  <a:pt x="687828" y="79584"/>
                </a:cubicBezTo>
                <a:cubicBezTo>
                  <a:pt x="741889" y="70574"/>
                  <a:pt x="784765" y="64059"/>
                  <a:pt x="840228" y="51009"/>
                </a:cubicBezTo>
                <a:cubicBezTo>
                  <a:pt x="862728" y="45715"/>
                  <a:pt x="884072" y="35564"/>
                  <a:pt x="906903" y="31959"/>
                </a:cubicBezTo>
                <a:cubicBezTo>
                  <a:pt x="944667" y="25996"/>
                  <a:pt x="983223" y="26816"/>
                  <a:pt x="1021203" y="22434"/>
                </a:cubicBezTo>
                <a:cubicBezTo>
                  <a:pt x="1318612" y="-11882"/>
                  <a:pt x="972148" y="3384"/>
                  <a:pt x="1478403" y="3384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ular Callout 13"/>
          <p:cNvSpPr/>
          <p:nvPr/>
        </p:nvSpPr>
        <p:spPr>
          <a:xfrm>
            <a:off x="7153275" y="3291891"/>
            <a:ext cx="1830995" cy="405863"/>
          </a:xfrm>
          <a:prstGeom prst="wedgeRoundRectCallout">
            <a:avLst>
              <a:gd name="adj1" fmla="val -23403"/>
              <a:gd name="adj2" fmla="val 107241"/>
              <a:gd name="adj3" fmla="val 16667"/>
            </a:avLst>
          </a:prstGeom>
          <a:solidFill>
            <a:srgbClr val="00B0F0"/>
          </a:solidFill>
          <a:ln w="571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phase i+1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2462876" y="2019300"/>
            <a:ext cx="3175924" cy="1421714"/>
          </a:xfrm>
          <a:custGeom>
            <a:avLst/>
            <a:gdLst>
              <a:gd name="connsiteX0" fmla="*/ 699424 w 3175924"/>
              <a:gd name="connsiteY0" fmla="*/ 1343025 h 1421714"/>
              <a:gd name="connsiteX1" fmla="*/ 280324 w 3175924"/>
              <a:gd name="connsiteY1" fmla="*/ 1323975 h 1421714"/>
              <a:gd name="connsiteX2" fmla="*/ 156499 w 3175924"/>
              <a:gd name="connsiteY2" fmla="*/ 1295400 h 1421714"/>
              <a:gd name="connsiteX3" fmla="*/ 99349 w 3175924"/>
              <a:gd name="connsiteY3" fmla="*/ 1276350 h 1421714"/>
              <a:gd name="connsiteX4" fmla="*/ 70774 w 3175924"/>
              <a:gd name="connsiteY4" fmla="*/ 1247775 h 1421714"/>
              <a:gd name="connsiteX5" fmla="*/ 61249 w 3175924"/>
              <a:gd name="connsiteY5" fmla="*/ 1219200 h 1421714"/>
              <a:gd name="connsiteX6" fmla="*/ 42199 w 3175924"/>
              <a:gd name="connsiteY6" fmla="*/ 1190625 h 1421714"/>
              <a:gd name="connsiteX7" fmla="*/ 13624 w 3175924"/>
              <a:gd name="connsiteY7" fmla="*/ 1133475 h 1421714"/>
              <a:gd name="connsiteX8" fmla="*/ 23149 w 3175924"/>
              <a:gd name="connsiteY8" fmla="*/ 914400 h 1421714"/>
              <a:gd name="connsiteX9" fmla="*/ 89824 w 3175924"/>
              <a:gd name="connsiteY9" fmla="*/ 819150 h 1421714"/>
              <a:gd name="connsiteX10" fmla="*/ 118399 w 3175924"/>
              <a:gd name="connsiteY10" fmla="*/ 809625 h 1421714"/>
              <a:gd name="connsiteX11" fmla="*/ 146974 w 3175924"/>
              <a:gd name="connsiteY11" fmla="*/ 781050 h 1421714"/>
              <a:gd name="connsiteX12" fmla="*/ 166024 w 3175924"/>
              <a:gd name="connsiteY12" fmla="*/ 752475 h 1421714"/>
              <a:gd name="connsiteX13" fmla="*/ 213649 w 3175924"/>
              <a:gd name="connsiteY13" fmla="*/ 723900 h 1421714"/>
              <a:gd name="connsiteX14" fmla="*/ 280324 w 3175924"/>
              <a:gd name="connsiteY14" fmla="*/ 695325 h 1421714"/>
              <a:gd name="connsiteX15" fmla="*/ 308899 w 3175924"/>
              <a:gd name="connsiteY15" fmla="*/ 676275 h 1421714"/>
              <a:gd name="connsiteX16" fmla="*/ 394624 w 3175924"/>
              <a:gd name="connsiteY16" fmla="*/ 638175 h 1421714"/>
              <a:gd name="connsiteX17" fmla="*/ 432724 w 3175924"/>
              <a:gd name="connsiteY17" fmla="*/ 628650 h 1421714"/>
              <a:gd name="connsiteX18" fmla="*/ 518449 w 3175924"/>
              <a:gd name="connsiteY18" fmla="*/ 590550 h 1421714"/>
              <a:gd name="connsiteX19" fmla="*/ 547024 w 3175924"/>
              <a:gd name="connsiteY19" fmla="*/ 571500 h 1421714"/>
              <a:gd name="connsiteX20" fmla="*/ 575599 w 3175924"/>
              <a:gd name="connsiteY20" fmla="*/ 561975 h 1421714"/>
              <a:gd name="connsiteX21" fmla="*/ 613699 w 3175924"/>
              <a:gd name="connsiteY21" fmla="*/ 542925 h 1421714"/>
              <a:gd name="connsiteX22" fmla="*/ 661324 w 3175924"/>
              <a:gd name="connsiteY22" fmla="*/ 523875 h 1421714"/>
              <a:gd name="connsiteX23" fmla="*/ 708949 w 3175924"/>
              <a:gd name="connsiteY23" fmla="*/ 495300 h 1421714"/>
              <a:gd name="connsiteX24" fmla="*/ 737524 w 3175924"/>
              <a:gd name="connsiteY24" fmla="*/ 476250 h 1421714"/>
              <a:gd name="connsiteX25" fmla="*/ 785149 w 3175924"/>
              <a:gd name="connsiteY25" fmla="*/ 466725 h 1421714"/>
              <a:gd name="connsiteX26" fmla="*/ 813724 w 3175924"/>
              <a:gd name="connsiteY26" fmla="*/ 438150 h 1421714"/>
              <a:gd name="connsiteX27" fmla="*/ 842299 w 3175924"/>
              <a:gd name="connsiteY27" fmla="*/ 428625 h 1421714"/>
              <a:gd name="connsiteX28" fmla="*/ 870874 w 3175924"/>
              <a:gd name="connsiteY28" fmla="*/ 381000 h 1421714"/>
              <a:gd name="connsiteX29" fmla="*/ 1023274 w 3175924"/>
              <a:gd name="connsiteY29" fmla="*/ 161925 h 1421714"/>
              <a:gd name="connsiteX30" fmla="*/ 1051849 w 3175924"/>
              <a:gd name="connsiteY30" fmla="*/ 104775 h 1421714"/>
              <a:gd name="connsiteX31" fmla="*/ 1070899 w 3175924"/>
              <a:gd name="connsiteY31" fmla="*/ 66675 h 1421714"/>
              <a:gd name="connsiteX32" fmla="*/ 1099474 w 3175924"/>
              <a:gd name="connsiteY32" fmla="*/ 57150 h 1421714"/>
              <a:gd name="connsiteX33" fmla="*/ 1128049 w 3175924"/>
              <a:gd name="connsiteY33" fmla="*/ 38100 h 1421714"/>
              <a:gd name="connsiteX34" fmla="*/ 1156624 w 3175924"/>
              <a:gd name="connsiteY34" fmla="*/ 28575 h 1421714"/>
              <a:gd name="connsiteX35" fmla="*/ 1185199 w 3175924"/>
              <a:gd name="connsiteY35" fmla="*/ 9525 h 1421714"/>
              <a:gd name="connsiteX36" fmla="*/ 1232824 w 3175924"/>
              <a:gd name="connsiteY36" fmla="*/ 0 h 1421714"/>
              <a:gd name="connsiteX37" fmla="*/ 1861474 w 3175924"/>
              <a:gd name="connsiteY37" fmla="*/ 19050 h 1421714"/>
              <a:gd name="connsiteX38" fmla="*/ 1918624 w 3175924"/>
              <a:gd name="connsiteY38" fmla="*/ 28575 h 1421714"/>
              <a:gd name="connsiteX39" fmla="*/ 1956724 w 3175924"/>
              <a:gd name="connsiteY39" fmla="*/ 47625 h 1421714"/>
              <a:gd name="connsiteX40" fmla="*/ 1985299 w 3175924"/>
              <a:gd name="connsiteY40" fmla="*/ 57150 h 1421714"/>
              <a:gd name="connsiteX41" fmla="*/ 2004349 w 3175924"/>
              <a:gd name="connsiteY41" fmla="*/ 85725 h 1421714"/>
              <a:gd name="connsiteX42" fmla="*/ 2061499 w 3175924"/>
              <a:gd name="connsiteY42" fmla="*/ 114300 h 1421714"/>
              <a:gd name="connsiteX43" fmla="*/ 2147224 w 3175924"/>
              <a:gd name="connsiteY43" fmla="*/ 190500 h 1421714"/>
              <a:gd name="connsiteX44" fmla="*/ 2194849 w 3175924"/>
              <a:gd name="connsiteY44" fmla="*/ 276225 h 1421714"/>
              <a:gd name="connsiteX45" fmla="*/ 2213899 w 3175924"/>
              <a:gd name="connsiteY45" fmla="*/ 304800 h 1421714"/>
              <a:gd name="connsiteX46" fmla="*/ 2242474 w 3175924"/>
              <a:gd name="connsiteY46" fmla="*/ 381000 h 1421714"/>
              <a:gd name="connsiteX47" fmla="*/ 2290099 w 3175924"/>
              <a:gd name="connsiteY47" fmla="*/ 447675 h 1421714"/>
              <a:gd name="connsiteX48" fmla="*/ 2318674 w 3175924"/>
              <a:gd name="connsiteY48" fmla="*/ 476250 h 1421714"/>
              <a:gd name="connsiteX49" fmla="*/ 2585374 w 3175924"/>
              <a:gd name="connsiteY49" fmla="*/ 485775 h 1421714"/>
              <a:gd name="connsiteX50" fmla="*/ 2699674 w 3175924"/>
              <a:gd name="connsiteY50" fmla="*/ 476250 h 1421714"/>
              <a:gd name="connsiteX51" fmla="*/ 3071149 w 3175924"/>
              <a:gd name="connsiteY51" fmla="*/ 495300 h 1421714"/>
              <a:gd name="connsiteX52" fmla="*/ 3099724 w 3175924"/>
              <a:gd name="connsiteY52" fmla="*/ 504825 h 1421714"/>
              <a:gd name="connsiteX53" fmla="*/ 3128299 w 3175924"/>
              <a:gd name="connsiteY53" fmla="*/ 533400 h 1421714"/>
              <a:gd name="connsiteX54" fmla="*/ 3137824 w 3175924"/>
              <a:gd name="connsiteY54" fmla="*/ 561975 h 1421714"/>
              <a:gd name="connsiteX55" fmla="*/ 3147349 w 3175924"/>
              <a:gd name="connsiteY55" fmla="*/ 619125 h 1421714"/>
              <a:gd name="connsiteX56" fmla="*/ 3166399 w 3175924"/>
              <a:gd name="connsiteY56" fmla="*/ 657225 h 1421714"/>
              <a:gd name="connsiteX57" fmla="*/ 3175924 w 3175924"/>
              <a:gd name="connsiteY57" fmla="*/ 695325 h 1421714"/>
              <a:gd name="connsiteX58" fmla="*/ 3156874 w 3175924"/>
              <a:gd name="connsiteY58" fmla="*/ 800100 h 1421714"/>
              <a:gd name="connsiteX59" fmla="*/ 3071149 w 3175924"/>
              <a:gd name="connsiteY59" fmla="*/ 857250 h 1421714"/>
              <a:gd name="connsiteX60" fmla="*/ 2985424 w 3175924"/>
              <a:gd name="connsiteY60" fmla="*/ 904875 h 1421714"/>
              <a:gd name="connsiteX61" fmla="*/ 2956849 w 3175924"/>
              <a:gd name="connsiteY61" fmla="*/ 923925 h 1421714"/>
              <a:gd name="connsiteX62" fmla="*/ 2918749 w 3175924"/>
              <a:gd name="connsiteY62" fmla="*/ 933450 h 1421714"/>
              <a:gd name="connsiteX63" fmla="*/ 2794924 w 3175924"/>
              <a:gd name="connsiteY63" fmla="*/ 981075 h 1421714"/>
              <a:gd name="connsiteX64" fmla="*/ 2766349 w 3175924"/>
              <a:gd name="connsiteY64" fmla="*/ 1000125 h 1421714"/>
              <a:gd name="connsiteX65" fmla="*/ 2661574 w 3175924"/>
              <a:gd name="connsiteY65" fmla="*/ 1019175 h 1421714"/>
              <a:gd name="connsiteX66" fmla="*/ 2118649 w 3175924"/>
              <a:gd name="connsiteY66" fmla="*/ 1047750 h 1421714"/>
              <a:gd name="connsiteX67" fmla="*/ 2061499 w 3175924"/>
              <a:gd name="connsiteY67" fmla="*/ 1066800 h 1421714"/>
              <a:gd name="connsiteX68" fmla="*/ 1985299 w 3175924"/>
              <a:gd name="connsiteY68" fmla="*/ 1085850 h 1421714"/>
              <a:gd name="connsiteX69" fmla="*/ 1947199 w 3175924"/>
              <a:gd name="connsiteY69" fmla="*/ 1104900 h 1421714"/>
              <a:gd name="connsiteX70" fmla="*/ 1918624 w 3175924"/>
              <a:gd name="connsiteY70" fmla="*/ 1114425 h 1421714"/>
              <a:gd name="connsiteX71" fmla="*/ 1890049 w 3175924"/>
              <a:gd name="connsiteY71" fmla="*/ 1133475 h 1421714"/>
              <a:gd name="connsiteX72" fmla="*/ 1804324 w 3175924"/>
              <a:gd name="connsiteY72" fmla="*/ 1162050 h 1421714"/>
              <a:gd name="connsiteX73" fmla="*/ 1737649 w 3175924"/>
              <a:gd name="connsiteY73" fmla="*/ 1181100 h 1421714"/>
              <a:gd name="connsiteX74" fmla="*/ 1699549 w 3175924"/>
              <a:gd name="connsiteY74" fmla="*/ 1200150 h 1421714"/>
              <a:gd name="connsiteX75" fmla="*/ 1670974 w 3175924"/>
              <a:gd name="connsiteY75" fmla="*/ 1209675 h 1421714"/>
              <a:gd name="connsiteX76" fmla="*/ 1642399 w 3175924"/>
              <a:gd name="connsiteY76" fmla="*/ 1228725 h 1421714"/>
              <a:gd name="connsiteX77" fmla="*/ 1594774 w 3175924"/>
              <a:gd name="connsiteY77" fmla="*/ 1238250 h 1421714"/>
              <a:gd name="connsiteX78" fmla="*/ 1566199 w 3175924"/>
              <a:gd name="connsiteY78" fmla="*/ 1257300 h 1421714"/>
              <a:gd name="connsiteX79" fmla="*/ 1470949 w 3175924"/>
              <a:gd name="connsiteY79" fmla="*/ 1276350 h 1421714"/>
              <a:gd name="connsiteX80" fmla="*/ 1432849 w 3175924"/>
              <a:gd name="connsiteY80" fmla="*/ 1295400 h 1421714"/>
              <a:gd name="connsiteX81" fmla="*/ 1404274 w 3175924"/>
              <a:gd name="connsiteY81" fmla="*/ 1304925 h 1421714"/>
              <a:gd name="connsiteX82" fmla="*/ 1289974 w 3175924"/>
              <a:gd name="connsiteY82" fmla="*/ 1333500 h 1421714"/>
              <a:gd name="connsiteX83" fmla="*/ 1251874 w 3175924"/>
              <a:gd name="connsiteY83" fmla="*/ 1352550 h 1421714"/>
              <a:gd name="connsiteX84" fmla="*/ 1080424 w 3175924"/>
              <a:gd name="connsiteY84" fmla="*/ 1371600 h 1421714"/>
              <a:gd name="connsiteX85" fmla="*/ 937549 w 3175924"/>
              <a:gd name="connsiteY85" fmla="*/ 1400175 h 1421714"/>
              <a:gd name="connsiteX86" fmla="*/ 908974 w 3175924"/>
              <a:gd name="connsiteY86" fmla="*/ 1419225 h 1421714"/>
              <a:gd name="connsiteX87" fmla="*/ 689899 w 3175924"/>
              <a:gd name="connsiteY87" fmla="*/ 1419225 h 142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175924" h="1421714">
                <a:moveTo>
                  <a:pt x="699424" y="1343025"/>
                </a:moveTo>
                <a:lnTo>
                  <a:pt x="280324" y="1323975"/>
                </a:lnTo>
                <a:cubicBezTo>
                  <a:pt x="194951" y="1319050"/>
                  <a:pt x="222686" y="1319468"/>
                  <a:pt x="156499" y="1295400"/>
                </a:cubicBezTo>
                <a:cubicBezTo>
                  <a:pt x="137628" y="1288538"/>
                  <a:pt x="99349" y="1276350"/>
                  <a:pt x="99349" y="1276350"/>
                </a:cubicBezTo>
                <a:cubicBezTo>
                  <a:pt x="89824" y="1266825"/>
                  <a:pt x="78246" y="1258983"/>
                  <a:pt x="70774" y="1247775"/>
                </a:cubicBezTo>
                <a:cubicBezTo>
                  <a:pt x="65205" y="1239421"/>
                  <a:pt x="65739" y="1228180"/>
                  <a:pt x="61249" y="1219200"/>
                </a:cubicBezTo>
                <a:cubicBezTo>
                  <a:pt x="56129" y="1208961"/>
                  <a:pt x="47319" y="1200864"/>
                  <a:pt x="42199" y="1190625"/>
                </a:cubicBezTo>
                <a:cubicBezTo>
                  <a:pt x="2764" y="1111755"/>
                  <a:pt x="68219" y="1215367"/>
                  <a:pt x="13624" y="1133475"/>
                </a:cubicBezTo>
                <a:cubicBezTo>
                  <a:pt x="-9920" y="1039298"/>
                  <a:pt x="-480" y="1095558"/>
                  <a:pt x="23149" y="914400"/>
                </a:cubicBezTo>
                <a:cubicBezTo>
                  <a:pt x="28245" y="875330"/>
                  <a:pt x="45979" y="833765"/>
                  <a:pt x="89824" y="819150"/>
                </a:cubicBezTo>
                <a:lnTo>
                  <a:pt x="118399" y="809625"/>
                </a:lnTo>
                <a:cubicBezTo>
                  <a:pt x="127924" y="800100"/>
                  <a:pt x="138350" y="791398"/>
                  <a:pt x="146974" y="781050"/>
                </a:cubicBezTo>
                <a:cubicBezTo>
                  <a:pt x="154303" y="772256"/>
                  <a:pt x="157332" y="759925"/>
                  <a:pt x="166024" y="752475"/>
                </a:cubicBezTo>
                <a:cubicBezTo>
                  <a:pt x="180080" y="740427"/>
                  <a:pt x="197950" y="733712"/>
                  <a:pt x="213649" y="723900"/>
                </a:cubicBezTo>
                <a:cubicBezTo>
                  <a:pt x="257502" y="696492"/>
                  <a:pt x="226103" y="708880"/>
                  <a:pt x="280324" y="695325"/>
                </a:cubicBezTo>
                <a:cubicBezTo>
                  <a:pt x="289849" y="688975"/>
                  <a:pt x="298960" y="681955"/>
                  <a:pt x="308899" y="676275"/>
                </a:cubicBezTo>
                <a:cubicBezTo>
                  <a:pt x="332134" y="662998"/>
                  <a:pt x="370130" y="646340"/>
                  <a:pt x="394624" y="638175"/>
                </a:cubicBezTo>
                <a:cubicBezTo>
                  <a:pt x="407043" y="634035"/>
                  <a:pt x="420024" y="631825"/>
                  <a:pt x="432724" y="628650"/>
                </a:cubicBezTo>
                <a:cubicBezTo>
                  <a:pt x="497393" y="585537"/>
                  <a:pt x="416434" y="635890"/>
                  <a:pt x="518449" y="590550"/>
                </a:cubicBezTo>
                <a:cubicBezTo>
                  <a:pt x="528910" y="585901"/>
                  <a:pt x="536785" y="576620"/>
                  <a:pt x="547024" y="571500"/>
                </a:cubicBezTo>
                <a:cubicBezTo>
                  <a:pt x="556004" y="567010"/>
                  <a:pt x="566371" y="565930"/>
                  <a:pt x="575599" y="561975"/>
                </a:cubicBezTo>
                <a:cubicBezTo>
                  <a:pt x="588650" y="556382"/>
                  <a:pt x="600724" y="548692"/>
                  <a:pt x="613699" y="542925"/>
                </a:cubicBezTo>
                <a:cubicBezTo>
                  <a:pt x="629323" y="535981"/>
                  <a:pt x="646031" y="531521"/>
                  <a:pt x="661324" y="523875"/>
                </a:cubicBezTo>
                <a:cubicBezTo>
                  <a:pt x="677883" y="515596"/>
                  <a:pt x="693250" y="505112"/>
                  <a:pt x="708949" y="495300"/>
                </a:cubicBezTo>
                <a:cubicBezTo>
                  <a:pt x="718657" y="489233"/>
                  <a:pt x="726805" y="480270"/>
                  <a:pt x="737524" y="476250"/>
                </a:cubicBezTo>
                <a:cubicBezTo>
                  <a:pt x="752683" y="470566"/>
                  <a:pt x="769274" y="469900"/>
                  <a:pt x="785149" y="466725"/>
                </a:cubicBezTo>
                <a:cubicBezTo>
                  <a:pt x="794674" y="457200"/>
                  <a:pt x="802516" y="445622"/>
                  <a:pt x="813724" y="438150"/>
                </a:cubicBezTo>
                <a:cubicBezTo>
                  <a:pt x="822078" y="432581"/>
                  <a:pt x="835199" y="435725"/>
                  <a:pt x="842299" y="428625"/>
                </a:cubicBezTo>
                <a:cubicBezTo>
                  <a:pt x="855390" y="415534"/>
                  <a:pt x="860479" y="396319"/>
                  <a:pt x="870874" y="381000"/>
                </a:cubicBezTo>
                <a:cubicBezTo>
                  <a:pt x="920823" y="307391"/>
                  <a:pt x="972474" y="234950"/>
                  <a:pt x="1023274" y="161925"/>
                </a:cubicBezTo>
                <a:cubicBezTo>
                  <a:pt x="1040738" y="109534"/>
                  <a:pt x="1022306" y="156476"/>
                  <a:pt x="1051849" y="104775"/>
                </a:cubicBezTo>
                <a:cubicBezTo>
                  <a:pt x="1058894" y="92447"/>
                  <a:pt x="1060859" y="76715"/>
                  <a:pt x="1070899" y="66675"/>
                </a:cubicBezTo>
                <a:cubicBezTo>
                  <a:pt x="1077999" y="59575"/>
                  <a:pt x="1090494" y="61640"/>
                  <a:pt x="1099474" y="57150"/>
                </a:cubicBezTo>
                <a:cubicBezTo>
                  <a:pt x="1109713" y="52030"/>
                  <a:pt x="1117810" y="43220"/>
                  <a:pt x="1128049" y="38100"/>
                </a:cubicBezTo>
                <a:cubicBezTo>
                  <a:pt x="1137029" y="33610"/>
                  <a:pt x="1147644" y="33065"/>
                  <a:pt x="1156624" y="28575"/>
                </a:cubicBezTo>
                <a:cubicBezTo>
                  <a:pt x="1166863" y="23455"/>
                  <a:pt x="1174480" y="13545"/>
                  <a:pt x="1185199" y="9525"/>
                </a:cubicBezTo>
                <a:cubicBezTo>
                  <a:pt x="1200358" y="3841"/>
                  <a:pt x="1216949" y="3175"/>
                  <a:pt x="1232824" y="0"/>
                </a:cubicBezTo>
                <a:lnTo>
                  <a:pt x="1861474" y="19050"/>
                </a:lnTo>
                <a:cubicBezTo>
                  <a:pt x="1880770" y="19854"/>
                  <a:pt x="1900126" y="23026"/>
                  <a:pt x="1918624" y="28575"/>
                </a:cubicBezTo>
                <a:cubicBezTo>
                  <a:pt x="1932224" y="32655"/>
                  <a:pt x="1943673" y="42032"/>
                  <a:pt x="1956724" y="47625"/>
                </a:cubicBezTo>
                <a:cubicBezTo>
                  <a:pt x="1965952" y="51580"/>
                  <a:pt x="1975774" y="53975"/>
                  <a:pt x="1985299" y="57150"/>
                </a:cubicBezTo>
                <a:cubicBezTo>
                  <a:pt x="1991649" y="66675"/>
                  <a:pt x="1996254" y="77630"/>
                  <a:pt x="2004349" y="85725"/>
                </a:cubicBezTo>
                <a:cubicBezTo>
                  <a:pt x="2022813" y="104189"/>
                  <a:pt x="2038258" y="106553"/>
                  <a:pt x="2061499" y="114300"/>
                </a:cubicBezTo>
                <a:cubicBezTo>
                  <a:pt x="2126744" y="179545"/>
                  <a:pt x="2096233" y="156506"/>
                  <a:pt x="2147224" y="190500"/>
                </a:cubicBezTo>
                <a:cubicBezTo>
                  <a:pt x="2163989" y="240795"/>
                  <a:pt x="2151180" y="210721"/>
                  <a:pt x="2194849" y="276225"/>
                </a:cubicBezTo>
                <a:lnTo>
                  <a:pt x="2213899" y="304800"/>
                </a:lnTo>
                <a:cubicBezTo>
                  <a:pt x="2234521" y="387289"/>
                  <a:pt x="2209268" y="297985"/>
                  <a:pt x="2242474" y="381000"/>
                </a:cubicBezTo>
                <a:cubicBezTo>
                  <a:pt x="2269828" y="449385"/>
                  <a:pt x="2239910" y="430945"/>
                  <a:pt x="2290099" y="447675"/>
                </a:cubicBezTo>
                <a:cubicBezTo>
                  <a:pt x="2299624" y="457200"/>
                  <a:pt x="2307713" y="468420"/>
                  <a:pt x="2318674" y="476250"/>
                </a:cubicBezTo>
                <a:cubicBezTo>
                  <a:pt x="2394580" y="530469"/>
                  <a:pt x="2505916" y="490189"/>
                  <a:pt x="2585374" y="485775"/>
                </a:cubicBezTo>
                <a:cubicBezTo>
                  <a:pt x="2623547" y="483654"/>
                  <a:pt x="2661574" y="479425"/>
                  <a:pt x="2699674" y="476250"/>
                </a:cubicBezTo>
                <a:cubicBezTo>
                  <a:pt x="2823499" y="482600"/>
                  <a:pt x="2947476" y="486466"/>
                  <a:pt x="3071149" y="495300"/>
                </a:cubicBezTo>
                <a:cubicBezTo>
                  <a:pt x="3081164" y="496015"/>
                  <a:pt x="3091370" y="499256"/>
                  <a:pt x="3099724" y="504825"/>
                </a:cubicBezTo>
                <a:cubicBezTo>
                  <a:pt x="3110932" y="512297"/>
                  <a:pt x="3118774" y="523875"/>
                  <a:pt x="3128299" y="533400"/>
                </a:cubicBezTo>
                <a:cubicBezTo>
                  <a:pt x="3131474" y="542925"/>
                  <a:pt x="3135646" y="552174"/>
                  <a:pt x="3137824" y="561975"/>
                </a:cubicBezTo>
                <a:cubicBezTo>
                  <a:pt x="3142014" y="580828"/>
                  <a:pt x="3141800" y="600627"/>
                  <a:pt x="3147349" y="619125"/>
                </a:cubicBezTo>
                <a:cubicBezTo>
                  <a:pt x="3151429" y="632725"/>
                  <a:pt x="3161413" y="643930"/>
                  <a:pt x="3166399" y="657225"/>
                </a:cubicBezTo>
                <a:cubicBezTo>
                  <a:pt x="3170996" y="669482"/>
                  <a:pt x="3172749" y="682625"/>
                  <a:pt x="3175924" y="695325"/>
                </a:cubicBezTo>
                <a:cubicBezTo>
                  <a:pt x="3169574" y="730250"/>
                  <a:pt x="3170857" y="767473"/>
                  <a:pt x="3156874" y="800100"/>
                </a:cubicBezTo>
                <a:cubicBezTo>
                  <a:pt x="3152128" y="811174"/>
                  <a:pt x="3076218" y="853871"/>
                  <a:pt x="3071149" y="857250"/>
                </a:cubicBezTo>
                <a:cubicBezTo>
                  <a:pt x="2958739" y="932190"/>
                  <a:pt x="3113091" y="841042"/>
                  <a:pt x="2985424" y="904875"/>
                </a:cubicBezTo>
                <a:cubicBezTo>
                  <a:pt x="2975185" y="909995"/>
                  <a:pt x="2967371" y="919416"/>
                  <a:pt x="2956849" y="923925"/>
                </a:cubicBezTo>
                <a:cubicBezTo>
                  <a:pt x="2944817" y="929082"/>
                  <a:pt x="2930833" y="928415"/>
                  <a:pt x="2918749" y="933450"/>
                </a:cubicBezTo>
                <a:cubicBezTo>
                  <a:pt x="2793192" y="985766"/>
                  <a:pt x="2890279" y="962004"/>
                  <a:pt x="2794924" y="981075"/>
                </a:cubicBezTo>
                <a:cubicBezTo>
                  <a:pt x="2785399" y="987425"/>
                  <a:pt x="2777068" y="996105"/>
                  <a:pt x="2766349" y="1000125"/>
                </a:cubicBezTo>
                <a:cubicBezTo>
                  <a:pt x="2755101" y="1004343"/>
                  <a:pt x="2668707" y="1017838"/>
                  <a:pt x="2661574" y="1019175"/>
                </a:cubicBezTo>
                <a:cubicBezTo>
                  <a:pt x="2401795" y="1067884"/>
                  <a:pt x="2682451" y="1035754"/>
                  <a:pt x="2118649" y="1047750"/>
                </a:cubicBezTo>
                <a:cubicBezTo>
                  <a:pt x="2099599" y="1054100"/>
                  <a:pt x="2080807" y="1061283"/>
                  <a:pt x="2061499" y="1066800"/>
                </a:cubicBezTo>
                <a:cubicBezTo>
                  <a:pt x="2036325" y="1073993"/>
                  <a:pt x="2008717" y="1074141"/>
                  <a:pt x="1985299" y="1085850"/>
                </a:cubicBezTo>
                <a:cubicBezTo>
                  <a:pt x="1972599" y="1092200"/>
                  <a:pt x="1960250" y="1099307"/>
                  <a:pt x="1947199" y="1104900"/>
                </a:cubicBezTo>
                <a:cubicBezTo>
                  <a:pt x="1937971" y="1108855"/>
                  <a:pt x="1927604" y="1109935"/>
                  <a:pt x="1918624" y="1114425"/>
                </a:cubicBezTo>
                <a:cubicBezTo>
                  <a:pt x="1908385" y="1119545"/>
                  <a:pt x="1900616" y="1129072"/>
                  <a:pt x="1890049" y="1133475"/>
                </a:cubicBezTo>
                <a:cubicBezTo>
                  <a:pt x="1862245" y="1145060"/>
                  <a:pt x="1833545" y="1154745"/>
                  <a:pt x="1804324" y="1162050"/>
                </a:cubicBezTo>
                <a:cubicBezTo>
                  <a:pt x="1784990" y="1166883"/>
                  <a:pt x="1756780" y="1172901"/>
                  <a:pt x="1737649" y="1181100"/>
                </a:cubicBezTo>
                <a:cubicBezTo>
                  <a:pt x="1724598" y="1186693"/>
                  <a:pt x="1712600" y="1194557"/>
                  <a:pt x="1699549" y="1200150"/>
                </a:cubicBezTo>
                <a:cubicBezTo>
                  <a:pt x="1690321" y="1204105"/>
                  <a:pt x="1679954" y="1205185"/>
                  <a:pt x="1670974" y="1209675"/>
                </a:cubicBezTo>
                <a:cubicBezTo>
                  <a:pt x="1660735" y="1214795"/>
                  <a:pt x="1653118" y="1224705"/>
                  <a:pt x="1642399" y="1228725"/>
                </a:cubicBezTo>
                <a:cubicBezTo>
                  <a:pt x="1627240" y="1234409"/>
                  <a:pt x="1610649" y="1235075"/>
                  <a:pt x="1594774" y="1238250"/>
                </a:cubicBezTo>
                <a:cubicBezTo>
                  <a:pt x="1585249" y="1244600"/>
                  <a:pt x="1577059" y="1253680"/>
                  <a:pt x="1566199" y="1257300"/>
                </a:cubicBezTo>
                <a:cubicBezTo>
                  <a:pt x="1467434" y="1290222"/>
                  <a:pt x="1547240" y="1247741"/>
                  <a:pt x="1470949" y="1276350"/>
                </a:cubicBezTo>
                <a:cubicBezTo>
                  <a:pt x="1457654" y="1281336"/>
                  <a:pt x="1445900" y="1289807"/>
                  <a:pt x="1432849" y="1295400"/>
                </a:cubicBezTo>
                <a:cubicBezTo>
                  <a:pt x="1423621" y="1299355"/>
                  <a:pt x="1413891" y="1302040"/>
                  <a:pt x="1404274" y="1304925"/>
                </a:cubicBezTo>
                <a:cubicBezTo>
                  <a:pt x="1333781" y="1326073"/>
                  <a:pt x="1352036" y="1321088"/>
                  <a:pt x="1289974" y="1333500"/>
                </a:cubicBezTo>
                <a:cubicBezTo>
                  <a:pt x="1277274" y="1339850"/>
                  <a:pt x="1265573" y="1348814"/>
                  <a:pt x="1251874" y="1352550"/>
                </a:cubicBezTo>
                <a:cubicBezTo>
                  <a:pt x="1222905" y="1360451"/>
                  <a:pt x="1094430" y="1370327"/>
                  <a:pt x="1080424" y="1371600"/>
                </a:cubicBezTo>
                <a:cubicBezTo>
                  <a:pt x="1032799" y="1381125"/>
                  <a:pt x="977960" y="1373234"/>
                  <a:pt x="937549" y="1400175"/>
                </a:cubicBezTo>
                <a:cubicBezTo>
                  <a:pt x="928024" y="1406525"/>
                  <a:pt x="920388" y="1418347"/>
                  <a:pt x="908974" y="1419225"/>
                </a:cubicBezTo>
                <a:cubicBezTo>
                  <a:pt x="836164" y="1424826"/>
                  <a:pt x="762924" y="1419225"/>
                  <a:pt x="689899" y="1419225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ular Callout 13"/>
          <p:cNvSpPr/>
          <p:nvPr/>
        </p:nvSpPr>
        <p:spPr>
          <a:xfrm>
            <a:off x="4565042" y="1748513"/>
            <a:ext cx="1830995" cy="405863"/>
          </a:xfrm>
          <a:prstGeom prst="wedgeRoundRectCallout">
            <a:avLst>
              <a:gd name="adj1" fmla="val -23403"/>
              <a:gd name="adj2" fmla="val 107241"/>
              <a:gd name="adj3" fmla="val 16667"/>
            </a:avLst>
          </a:prstGeom>
          <a:solidFill>
            <a:srgbClr val="00FF00"/>
          </a:solidFill>
          <a:ln w="57150">
            <a:solidFill>
              <a:srgbClr val="00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phase i+2</a:t>
            </a:r>
          </a:p>
        </p:txBody>
      </p:sp>
    </p:spTree>
    <p:extLst>
      <p:ext uri="{BB962C8B-B14F-4D97-AF65-F5344CB8AC3E}">
        <p14:creationId xmlns:p14="http://schemas.microsoft.com/office/powerpoint/2010/main" val="2797743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Action streams are split in phases </a:t>
            </a:r>
            <a:br>
              <a:rPr lang="en-GB" dirty="0"/>
            </a:br>
            <a:r>
              <a:rPr lang="en-GB" dirty="0"/>
              <a:t>based on time and change of possession</a:t>
            </a:r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35" y="1826401"/>
            <a:ext cx="7306874" cy="5081599"/>
          </a:xfrm>
        </p:spPr>
      </p:pic>
      <p:sp>
        <p:nvSpPr>
          <p:cNvPr id="9" name="Freeform: Shape 8"/>
          <p:cNvSpPr/>
          <p:nvPr/>
        </p:nvSpPr>
        <p:spPr>
          <a:xfrm>
            <a:off x="5457825" y="4714875"/>
            <a:ext cx="1552575" cy="1933846"/>
          </a:xfrm>
          <a:custGeom>
            <a:avLst/>
            <a:gdLst>
              <a:gd name="connsiteX0" fmla="*/ 190500 w 1552575"/>
              <a:gd name="connsiteY0" fmla="*/ 1752600 h 1933846"/>
              <a:gd name="connsiteX1" fmla="*/ 152400 w 1552575"/>
              <a:gd name="connsiteY1" fmla="*/ 1581150 h 1933846"/>
              <a:gd name="connsiteX2" fmla="*/ 123825 w 1552575"/>
              <a:gd name="connsiteY2" fmla="*/ 1219200 h 1933846"/>
              <a:gd name="connsiteX3" fmla="*/ 104775 w 1552575"/>
              <a:gd name="connsiteY3" fmla="*/ 933450 h 1933846"/>
              <a:gd name="connsiteX4" fmla="*/ 85725 w 1552575"/>
              <a:gd name="connsiteY4" fmla="*/ 590550 h 1933846"/>
              <a:gd name="connsiteX5" fmla="*/ 76200 w 1552575"/>
              <a:gd name="connsiteY5" fmla="*/ 542925 h 1933846"/>
              <a:gd name="connsiteX6" fmla="*/ 57150 w 1552575"/>
              <a:gd name="connsiteY6" fmla="*/ 485775 h 1933846"/>
              <a:gd name="connsiteX7" fmla="*/ 28575 w 1552575"/>
              <a:gd name="connsiteY7" fmla="*/ 371475 h 1933846"/>
              <a:gd name="connsiteX8" fmla="*/ 0 w 1552575"/>
              <a:gd name="connsiteY8" fmla="*/ 276225 h 1933846"/>
              <a:gd name="connsiteX9" fmla="*/ 9525 w 1552575"/>
              <a:gd name="connsiteY9" fmla="*/ 114300 h 1933846"/>
              <a:gd name="connsiteX10" fmla="*/ 19050 w 1552575"/>
              <a:gd name="connsiteY10" fmla="*/ 85725 h 1933846"/>
              <a:gd name="connsiteX11" fmla="*/ 57150 w 1552575"/>
              <a:gd name="connsiteY11" fmla="*/ 28575 h 1933846"/>
              <a:gd name="connsiteX12" fmla="*/ 133350 w 1552575"/>
              <a:gd name="connsiteY12" fmla="*/ 0 h 1933846"/>
              <a:gd name="connsiteX13" fmla="*/ 457200 w 1552575"/>
              <a:gd name="connsiteY13" fmla="*/ 9525 h 1933846"/>
              <a:gd name="connsiteX14" fmla="*/ 676275 w 1552575"/>
              <a:gd name="connsiteY14" fmla="*/ 28575 h 1933846"/>
              <a:gd name="connsiteX15" fmla="*/ 1152525 w 1552575"/>
              <a:gd name="connsiteY15" fmla="*/ 47625 h 1933846"/>
              <a:gd name="connsiteX16" fmla="*/ 1219200 w 1552575"/>
              <a:gd name="connsiteY16" fmla="*/ 57150 h 1933846"/>
              <a:gd name="connsiteX17" fmla="*/ 1381125 w 1552575"/>
              <a:gd name="connsiteY17" fmla="*/ 85725 h 1933846"/>
              <a:gd name="connsiteX18" fmla="*/ 1419225 w 1552575"/>
              <a:gd name="connsiteY18" fmla="*/ 104775 h 1933846"/>
              <a:gd name="connsiteX19" fmla="*/ 1476375 w 1552575"/>
              <a:gd name="connsiteY19" fmla="*/ 123825 h 1933846"/>
              <a:gd name="connsiteX20" fmla="*/ 1504950 w 1552575"/>
              <a:gd name="connsiteY20" fmla="*/ 142875 h 1933846"/>
              <a:gd name="connsiteX21" fmla="*/ 1514475 w 1552575"/>
              <a:gd name="connsiteY21" fmla="*/ 171450 h 1933846"/>
              <a:gd name="connsiteX22" fmla="*/ 1533525 w 1552575"/>
              <a:gd name="connsiteY22" fmla="*/ 200025 h 1933846"/>
              <a:gd name="connsiteX23" fmla="*/ 1552575 w 1552575"/>
              <a:gd name="connsiteY23" fmla="*/ 238125 h 1933846"/>
              <a:gd name="connsiteX24" fmla="*/ 1543050 w 1552575"/>
              <a:gd name="connsiteY24" fmla="*/ 314325 h 1933846"/>
              <a:gd name="connsiteX25" fmla="*/ 1485900 w 1552575"/>
              <a:gd name="connsiteY25" fmla="*/ 361950 h 1933846"/>
              <a:gd name="connsiteX26" fmla="*/ 1428750 w 1552575"/>
              <a:gd name="connsiteY26" fmla="*/ 381000 h 1933846"/>
              <a:gd name="connsiteX27" fmla="*/ 1323975 w 1552575"/>
              <a:gd name="connsiteY27" fmla="*/ 409575 h 1933846"/>
              <a:gd name="connsiteX28" fmla="*/ 1285875 w 1552575"/>
              <a:gd name="connsiteY28" fmla="*/ 428625 h 1933846"/>
              <a:gd name="connsiteX29" fmla="*/ 1257300 w 1552575"/>
              <a:gd name="connsiteY29" fmla="*/ 438150 h 1933846"/>
              <a:gd name="connsiteX30" fmla="*/ 1200150 w 1552575"/>
              <a:gd name="connsiteY30" fmla="*/ 466725 h 1933846"/>
              <a:gd name="connsiteX31" fmla="*/ 1190625 w 1552575"/>
              <a:gd name="connsiteY31" fmla="*/ 495300 h 1933846"/>
              <a:gd name="connsiteX32" fmla="*/ 1133475 w 1552575"/>
              <a:gd name="connsiteY32" fmla="*/ 542925 h 1933846"/>
              <a:gd name="connsiteX33" fmla="*/ 1104900 w 1552575"/>
              <a:gd name="connsiteY33" fmla="*/ 619125 h 1933846"/>
              <a:gd name="connsiteX34" fmla="*/ 1095375 w 1552575"/>
              <a:gd name="connsiteY34" fmla="*/ 657225 h 1933846"/>
              <a:gd name="connsiteX35" fmla="*/ 1076325 w 1552575"/>
              <a:gd name="connsiteY35" fmla="*/ 695325 h 1933846"/>
              <a:gd name="connsiteX36" fmla="*/ 1066800 w 1552575"/>
              <a:gd name="connsiteY36" fmla="*/ 723900 h 1933846"/>
              <a:gd name="connsiteX37" fmla="*/ 1047750 w 1552575"/>
              <a:gd name="connsiteY37" fmla="*/ 762000 h 1933846"/>
              <a:gd name="connsiteX38" fmla="*/ 1009650 w 1552575"/>
              <a:gd name="connsiteY38" fmla="*/ 847725 h 1933846"/>
              <a:gd name="connsiteX39" fmla="*/ 981075 w 1552575"/>
              <a:gd name="connsiteY39" fmla="*/ 923925 h 1933846"/>
              <a:gd name="connsiteX40" fmla="*/ 952500 w 1552575"/>
              <a:gd name="connsiteY40" fmla="*/ 981075 h 1933846"/>
              <a:gd name="connsiteX41" fmla="*/ 933450 w 1552575"/>
              <a:gd name="connsiteY41" fmla="*/ 1047750 h 1933846"/>
              <a:gd name="connsiteX42" fmla="*/ 914400 w 1552575"/>
              <a:gd name="connsiteY42" fmla="*/ 1085850 h 1933846"/>
              <a:gd name="connsiteX43" fmla="*/ 885825 w 1552575"/>
              <a:gd name="connsiteY43" fmla="*/ 1152525 h 1933846"/>
              <a:gd name="connsiteX44" fmla="*/ 895350 w 1552575"/>
              <a:gd name="connsiteY44" fmla="*/ 1400175 h 1933846"/>
              <a:gd name="connsiteX45" fmla="*/ 904875 w 1552575"/>
              <a:gd name="connsiteY45" fmla="*/ 1428750 h 1933846"/>
              <a:gd name="connsiteX46" fmla="*/ 923925 w 1552575"/>
              <a:gd name="connsiteY46" fmla="*/ 1457325 h 1933846"/>
              <a:gd name="connsiteX47" fmla="*/ 942975 w 1552575"/>
              <a:gd name="connsiteY47" fmla="*/ 1524000 h 1933846"/>
              <a:gd name="connsiteX48" fmla="*/ 962025 w 1552575"/>
              <a:gd name="connsiteY48" fmla="*/ 1552575 h 1933846"/>
              <a:gd name="connsiteX49" fmla="*/ 971550 w 1552575"/>
              <a:gd name="connsiteY49" fmla="*/ 1581150 h 1933846"/>
              <a:gd name="connsiteX50" fmla="*/ 990600 w 1552575"/>
              <a:gd name="connsiteY50" fmla="*/ 1619250 h 1933846"/>
              <a:gd name="connsiteX51" fmla="*/ 1019175 w 1552575"/>
              <a:gd name="connsiteY51" fmla="*/ 1676400 h 1933846"/>
              <a:gd name="connsiteX52" fmla="*/ 1038225 w 1552575"/>
              <a:gd name="connsiteY52" fmla="*/ 1743075 h 1933846"/>
              <a:gd name="connsiteX53" fmla="*/ 1057275 w 1552575"/>
              <a:gd name="connsiteY53" fmla="*/ 1781175 h 1933846"/>
              <a:gd name="connsiteX54" fmla="*/ 1047750 w 1552575"/>
              <a:gd name="connsiteY54" fmla="*/ 1838325 h 1933846"/>
              <a:gd name="connsiteX55" fmla="*/ 1009650 w 1552575"/>
              <a:gd name="connsiteY55" fmla="*/ 1857375 h 1933846"/>
              <a:gd name="connsiteX56" fmla="*/ 952500 w 1552575"/>
              <a:gd name="connsiteY56" fmla="*/ 1885950 h 1933846"/>
              <a:gd name="connsiteX57" fmla="*/ 838200 w 1552575"/>
              <a:gd name="connsiteY57" fmla="*/ 1933575 h 1933846"/>
              <a:gd name="connsiteX58" fmla="*/ 685800 w 1552575"/>
              <a:gd name="connsiteY58" fmla="*/ 1924050 h 1933846"/>
              <a:gd name="connsiteX59" fmla="*/ 419100 w 1552575"/>
              <a:gd name="connsiteY59" fmla="*/ 1914525 h 1933846"/>
              <a:gd name="connsiteX60" fmla="*/ 342900 w 1552575"/>
              <a:gd name="connsiteY60" fmla="*/ 1895475 h 1933846"/>
              <a:gd name="connsiteX61" fmla="*/ 295275 w 1552575"/>
              <a:gd name="connsiteY61" fmla="*/ 1885950 h 1933846"/>
              <a:gd name="connsiteX62" fmla="*/ 266700 w 1552575"/>
              <a:gd name="connsiteY62" fmla="*/ 1866900 h 1933846"/>
              <a:gd name="connsiteX63" fmla="*/ 180975 w 1552575"/>
              <a:gd name="connsiteY63" fmla="*/ 1828800 h 1933846"/>
              <a:gd name="connsiteX64" fmla="*/ 190500 w 1552575"/>
              <a:gd name="connsiteY64" fmla="*/ 1752600 h 193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552575" h="1933846">
                <a:moveTo>
                  <a:pt x="190500" y="1752600"/>
                </a:moveTo>
                <a:cubicBezTo>
                  <a:pt x="185738" y="1711325"/>
                  <a:pt x="156432" y="1641632"/>
                  <a:pt x="152400" y="1581150"/>
                </a:cubicBezTo>
                <a:cubicBezTo>
                  <a:pt x="127926" y="1214045"/>
                  <a:pt x="193083" y="1357716"/>
                  <a:pt x="123825" y="1219200"/>
                </a:cubicBezTo>
                <a:cubicBezTo>
                  <a:pt x="104707" y="1066253"/>
                  <a:pt x="117977" y="1188689"/>
                  <a:pt x="104775" y="933450"/>
                </a:cubicBezTo>
                <a:cubicBezTo>
                  <a:pt x="98862" y="819127"/>
                  <a:pt x="94079" y="704721"/>
                  <a:pt x="85725" y="590550"/>
                </a:cubicBezTo>
                <a:cubicBezTo>
                  <a:pt x="84544" y="574404"/>
                  <a:pt x="80460" y="558544"/>
                  <a:pt x="76200" y="542925"/>
                </a:cubicBezTo>
                <a:cubicBezTo>
                  <a:pt x="70916" y="523552"/>
                  <a:pt x="63500" y="504825"/>
                  <a:pt x="57150" y="485775"/>
                </a:cubicBezTo>
                <a:cubicBezTo>
                  <a:pt x="37034" y="344961"/>
                  <a:pt x="62187" y="483517"/>
                  <a:pt x="28575" y="371475"/>
                </a:cubicBezTo>
                <a:cubicBezTo>
                  <a:pt x="-10060" y="242693"/>
                  <a:pt x="52264" y="406886"/>
                  <a:pt x="0" y="276225"/>
                </a:cubicBezTo>
                <a:cubicBezTo>
                  <a:pt x="3175" y="222250"/>
                  <a:pt x="4145" y="168100"/>
                  <a:pt x="9525" y="114300"/>
                </a:cubicBezTo>
                <a:cubicBezTo>
                  <a:pt x="10524" y="104310"/>
                  <a:pt x="14174" y="94502"/>
                  <a:pt x="19050" y="85725"/>
                </a:cubicBezTo>
                <a:cubicBezTo>
                  <a:pt x="30169" y="65711"/>
                  <a:pt x="35430" y="35815"/>
                  <a:pt x="57150" y="28575"/>
                </a:cubicBezTo>
                <a:cubicBezTo>
                  <a:pt x="101945" y="13643"/>
                  <a:pt x="76403" y="22779"/>
                  <a:pt x="133350" y="0"/>
                </a:cubicBezTo>
                <a:cubicBezTo>
                  <a:pt x="241300" y="3175"/>
                  <a:pt x="349353" y="3849"/>
                  <a:pt x="457200" y="9525"/>
                </a:cubicBezTo>
                <a:cubicBezTo>
                  <a:pt x="530399" y="13378"/>
                  <a:pt x="603033" y="25645"/>
                  <a:pt x="676275" y="28575"/>
                </a:cubicBezTo>
                <a:lnTo>
                  <a:pt x="1152525" y="47625"/>
                </a:lnTo>
                <a:cubicBezTo>
                  <a:pt x="1174750" y="50800"/>
                  <a:pt x="1197055" y="53459"/>
                  <a:pt x="1219200" y="57150"/>
                </a:cubicBezTo>
                <a:lnTo>
                  <a:pt x="1381125" y="85725"/>
                </a:lnTo>
                <a:cubicBezTo>
                  <a:pt x="1393825" y="92075"/>
                  <a:pt x="1406042" y="99502"/>
                  <a:pt x="1419225" y="104775"/>
                </a:cubicBezTo>
                <a:cubicBezTo>
                  <a:pt x="1437869" y="112233"/>
                  <a:pt x="1459667" y="112686"/>
                  <a:pt x="1476375" y="123825"/>
                </a:cubicBezTo>
                <a:lnTo>
                  <a:pt x="1504950" y="142875"/>
                </a:lnTo>
                <a:cubicBezTo>
                  <a:pt x="1508125" y="152400"/>
                  <a:pt x="1509985" y="162470"/>
                  <a:pt x="1514475" y="171450"/>
                </a:cubicBezTo>
                <a:cubicBezTo>
                  <a:pt x="1519595" y="181689"/>
                  <a:pt x="1527845" y="190086"/>
                  <a:pt x="1533525" y="200025"/>
                </a:cubicBezTo>
                <a:cubicBezTo>
                  <a:pt x="1540570" y="212353"/>
                  <a:pt x="1546225" y="225425"/>
                  <a:pt x="1552575" y="238125"/>
                </a:cubicBezTo>
                <a:cubicBezTo>
                  <a:pt x="1549400" y="263525"/>
                  <a:pt x="1551798" y="290268"/>
                  <a:pt x="1543050" y="314325"/>
                </a:cubicBezTo>
                <a:cubicBezTo>
                  <a:pt x="1538726" y="326216"/>
                  <a:pt x="1498194" y="356486"/>
                  <a:pt x="1485900" y="361950"/>
                </a:cubicBezTo>
                <a:cubicBezTo>
                  <a:pt x="1467550" y="370105"/>
                  <a:pt x="1447800" y="374650"/>
                  <a:pt x="1428750" y="381000"/>
                </a:cubicBezTo>
                <a:cubicBezTo>
                  <a:pt x="1356241" y="405170"/>
                  <a:pt x="1391291" y="396112"/>
                  <a:pt x="1323975" y="409575"/>
                </a:cubicBezTo>
                <a:cubicBezTo>
                  <a:pt x="1311275" y="415925"/>
                  <a:pt x="1298926" y="423032"/>
                  <a:pt x="1285875" y="428625"/>
                </a:cubicBezTo>
                <a:cubicBezTo>
                  <a:pt x="1276647" y="432580"/>
                  <a:pt x="1266280" y="433660"/>
                  <a:pt x="1257300" y="438150"/>
                </a:cubicBezTo>
                <a:cubicBezTo>
                  <a:pt x="1183442" y="475079"/>
                  <a:pt x="1271974" y="442784"/>
                  <a:pt x="1200150" y="466725"/>
                </a:cubicBezTo>
                <a:cubicBezTo>
                  <a:pt x="1196975" y="476250"/>
                  <a:pt x="1196194" y="486946"/>
                  <a:pt x="1190625" y="495300"/>
                </a:cubicBezTo>
                <a:cubicBezTo>
                  <a:pt x="1175957" y="517302"/>
                  <a:pt x="1154560" y="528868"/>
                  <a:pt x="1133475" y="542925"/>
                </a:cubicBezTo>
                <a:cubicBezTo>
                  <a:pt x="1123410" y="568087"/>
                  <a:pt x="1112366" y="592994"/>
                  <a:pt x="1104900" y="619125"/>
                </a:cubicBezTo>
                <a:cubicBezTo>
                  <a:pt x="1101304" y="631712"/>
                  <a:pt x="1099972" y="644968"/>
                  <a:pt x="1095375" y="657225"/>
                </a:cubicBezTo>
                <a:cubicBezTo>
                  <a:pt x="1090389" y="670520"/>
                  <a:pt x="1081918" y="682274"/>
                  <a:pt x="1076325" y="695325"/>
                </a:cubicBezTo>
                <a:cubicBezTo>
                  <a:pt x="1072370" y="704553"/>
                  <a:pt x="1070755" y="714672"/>
                  <a:pt x="1066800" y="723900"/>
                </a:cubicBezTo>
                <a:cubicBezTo>
                  <a:pt x="1061207" y="736951"/>
                  <a:pt x="1053023" y="748817"/>
                  <a:pt x="1047750" y="762000"/>
                </a:cubicBezTo>
                <a:cubicBezTo>
                  <a:pt x="1013745" y="847013"/>
                  <a:pt x="1046301" y="792749"/>
                  <a:pt x="1009650" y="847725"/>
                </a:cubicBezTo>
                <a:cubicBezTo>
                  <a:pt x="992089" y="917969"/>
                  <a:pt x="1010960" y="854193"/>
                  <a:pt x="981075" y="923925"/>
                </a:cubicBezTo>
                <a:cubicBezTo>
                  <a:pt x="957414" y="979134"/>
                  <a:pt x="989109" y="926161"/>
                  <a:pt x="952500" y="981075"/>
                </a:cubicBezTo>
                <a:cubicBezTo>
                  <a:pt x="947667" y="1000409"/>
                  <a:pt x="941649" y="1028619"/>
                  <a:pt x="933450" y="1047750"/>
                </a:cubicBezTo>
                <a:cubicBezTo>
                  <a:pt x="927857" y="1060801"/>
                  <a:pt x="919993" y="1072799"/>
                  <a:pt x="914400" y="1085850"/>
                </a:cubicBezTo>
                <a:cubicBezTo>
                  <a:pt x="872355" y="1183956"/>
                  <a:pt x="949006" y="1026163"/>
                  <a:pt x="885825" y="1152525"/>
                </a:cubicBezTo>
                <a:cubicBezTo>
                  <a:pt x="889000" y="1235075"/>
                  <a:pt x="889666" y="1317760"/>
                  <a:pt x="895350" y="1400175"/>
                </a:cubicBezTo>
                <a:cubicBezTo>
                  <a:pt x="896041" y="1410191"/>
                  <a:pt x="900385" y="1419770"/>
                  <a:pt x="904875" y="1428750"/>
                </a:cubicBezTo>
                <a:cubicBezTo>
                  <a:pt x="909995" y="1438989"/>
                  <a:pt x="917575" y="1447800"/>
                  <a:pt x="923925" y="1457325"/>
                </a:cubicBezTo>
                <a:cubicBezTo>
                  <a:pt x="926977" y="1469532"/>
                  <a:pt x="936143" y="1510335"/>
                  <a:pt x="942975" y="1524000"/>
                </a:cubicBezTo>
                <a:cubicBezTo>
                  <a:pt x="948095" y="1534239"/>
                  <a:pt x="956905" y="1542336"/>
                  <a:pt x="962025" y="1552575"/>
                </a:cubicBezTo>
                <a:cubicBezTo>
                  <a:pt x="966515" y="1561555"/>
                  <a:pt x="967595" y="1571922"/>
                  <a:pt x="971550" y="1581150"/>
                </a:cubicBezTo>
                <a:cubicBezTo>
                  <a:pt x="977143" y="1594201"/>
                  <a:pt x="985007" y="1606199"/>
                  <a:pt x="990600" y="1619250"/>
                </a:cubicBezTo>
                <a:cubicBezTo>
                  <a:pt x="1014261" y="1674459"/>
                  <a:pt x="982566" y="1621486"/>
                  <a:pt x="1019175" y="1676400"/>
                </a:cubicBezTo>
                <a:cubicBezTo>
                  <a:pt x="1024008" y="1695734"/>
                  <a:pt x="1030026" y="1723944"/>
                  <a:pt x="1038225" y="1743075"/>
                </a:cubicBezTo>
                <a:cubicBezTo>
                  <a:pt x="1043818" y="1756126"/>
                  <a:pt x="1050925" y="1768475"/>
                  <a:pt x="1057275" y="1781175"/>
                </a:cubicBezTo>
                <a:cubicBezTo>
                  <a:pt x="1054100" y="1800225"/>
                  <a:pt x="1057986" y="1821948"/>
                  <a:pt x="1047750" y="1838325"/>
                </a:cubicBezTo>
                <a:cubicBezTo>
                  <a:pt x="1040225" y="1850366"/>
                  <a:pt x="1021978" y="1850330"/>
                  <a:pt x="1009650" y="1857375"/>
                </a:cubicBezTo>
                <a:cubicBezTo>
                  <a:pt x="957949" y="1886918"/>
                  <a:pt x="1004891" y="1868486"/>
                  <a:pt x="952500" y="1885950"/>
                </a:cubicBezTo>
                <a:cubicBezTo>
                  <a:pt x="919650" y="1935225"/>
                  <a:pt x="932907" y="1929932"/>
                  <a:pt x="838200" y="1933575"/>
                </a:cubicBezTo>
                <a:cubicBezTo>
                  <a:pt x="787338" y="1935531"/>
                  <a:pt x="736647" y="1926361"/>
                  <a:pt x="685800" y="1924050"/>
                </a:cubicBezTo>
                <a:lnTo>
                  <a:pt x="419100" y="1914525"/>
                </a:lnTo>
                <a:lnTo>
                  <a:pt x="342900" y="1895475"/>
                </a:lnTo>
                <a:cubicBezTo>
                  <a:pt x="327125" y="1891835"/>
                  <a:pt x="310434" y="1891634"/>
                  <a:pt x="295275" y="1885950"/>
                </a:cubicBezTo>
                <a:cubicBezTo>
                  <a:pt x="284556" y="1881930"/>
                  <a:pt x="277161" y="1871549"/>
                  <a:pt x="266700" y="1866900"/>
                </a:cubicBezTo>
                <a:cubicBezTo>
                  <a:pt x="164685" y="1821560"/>
                  <a:pt x="245644" y="1871913"/>
                  <a:pt x="180975" y="1828800"/>
                </a:cubicBezTo>
                <a:cubicBezTo>
                  <a:pt x="168438" y="1791189"/>
                  <a:pt x="195262" y="1793875"/>
                  <a:pt x="190500" y="1752600"/>
                </a:cubicBezTo>
                <a:close/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ular Callout 13"/>
          <p:cNvSpPr/>
          <p:nvPr/>
        </p:nvSpPr>
        <p:spPr>
          <a:xfrm>
            <a:off x="3609976" y="5819775"/>
            <a:ext cx="1533524" cy="405863"/>
          </a:xfrm>
          <a:prstGeom prst="wedgeRoundRectCallout">
            <a:avLst>
              <a:gd name="adj1" fmla="val 65417"/>
              <a:gd name="adj2" fmla="val -28876"/>
              <a:gd name="adj3" fmla="val 16667"/>
            </a:avLst>
          </a:prstGeom>
          <a:solidFill>
            <a:srgbClr val="FFFF00"/>
          </a:solidFill>
          <a:ln w="5715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phase </a:t>
            </a:r>
            <a:r>
              <a:rPr lang="en-GB" sz="2400" dirty="0" err="1"/>
              <a:t>i</a:t>
            </a:r>
            <a:endParaRPr lang="en-GB" sz="2400" dirty="0"/>
          </a:p>
        </p:txBody>
      </p:sp>
      <p:sp>
        <p:nvSpPr>
          <p:cNvPr id="11" name="Freeform: Shape 10"/>
          <p:cNvSpPr/>
          <p:nvPr/>
        </p:nvSpPr>
        <p:spPr>
          <a:xfrm>
            <a:off x="6341622" y="3968541"/>
            <a:ext cx="2642648" cy="870159"/>
          </a:xfrm>
          <a:custGeom>
            <a:avLst/>
            <a:gdLst>
              <a:gd name="connsiteX0" fmla="*/ 173478 w 2642648"/>
              <a:gd name="connsiteY0" fmla="*/ 365334 h 870159"/>
              <a:gd name="connsiteX1" fmla="*/ 221103 w 2642648"/>
              <a:gd name="connsiteY1" fmla="*/ 336759 h 870159"/>
              <a:gd name="connsiteX2" fmla="*/ 278253 w 2642648"/>
              <a:gd name="connsiteY2" fmla="*/ 289134 h 870159"/>
              <a:gd name="connsiteX3" fmla="*/ 316353 w 2642648"/>
              <a:gd name="connsiteY3" fmla="*/ 279609 h 870159"/>
              <a:gd name="connsiteX4" fmla="*/ 344928 w 2642648"/>
              <a:gd name="connsiteY4" fmla="*/ 241509 h 870159"/>
              <a:gd name="connsiteX5" fmla="*/ 402078 w 2642648"/>
              <a:gd name="connsiteY5" fmla="*/ 222459 h 870159"/>
              <a:gd name="connsiteX6" fmla="*/ 449703 w 2642648"/>
              <a:gd name="connsiteY6" fmla="*/ 203409 h 870159"/>
              <a:gd name="connsiteX7" fmla="*/ 506853 w 2642648"/>
              <a:gd name="connsiteY7" fmla="*/ 174834 h 870159"/>
              <a:gd name="connsiteX8" fmla="*/ 573528 w 2642648"/>
              <a:gd name="connsiteY8" fmla="*/ 155784 h 870159"/>
              <a:gd name="connsiteX9" fmla="*/ 630678 w 2642648"/>
              <a:gd name="connsiteY9" fmla="*/ 136734 h 870159"/>
              <a:gd name="connsiteX10" fmla="*/ 706878 w 2642648"/>
              <a:gd name="connsiteY10" fmla="*/ 117684 h 870159"/>
              <a:gd name="connsiteX11" fmla="*/ 840228 w 2642648"/>
              <a:gd name="connsiteY11" fmla="*/ 70059 h 870159"/>
              <a:gd name="connsiteX12" fmla="*/ 1135503 w 2642648"/>
              <a:gd name="connsiteY12" fmla="*/ 31959 h 870159"/>
              <a:gd name="connsiteX13" fmla="*/ 1573653 w 2642648"/>
              <a:gd name="connsiteY13" fmla="*/ 41484 h 870159"/>
              <a:gd name="connsiteX14" fmla="*/ 1916553 w 2642648"/>
              <a:gd name="connsiteY14" fmla="*/ 79584 h 870159"/>
              <a:gd name="connsiteX15" fmla="*/ 2097528 w 2642648"/>
              <a:gd name="connsiteY15" fmla="*/ 108159 h 870159"/>
              <a:gd name="connsiteX16" fmla="*/ 2126103 w 2642648"/>
              <a:gd name="connsiteY16" fmla="*/ 127209 h 870159"/>
              <a:gd name="connsiteX17" fmla="*/ 2173728 w 2642648"/>
              <a:gd name="connsiteY17" fmla="*/ 146259 h 870159"/>
              <a:gd name="connsiteX18" fmla="*/ 2211828 w 2642648"/>
              <a:gd name="connsiteY18" fmla="*/ 165309 h 870159"/>
              <a:gd name="connsiteX19" fmla="*/ 2278503 w 2642648"/>
              <a:gd name="connsiteY19" fmla="*/ 174834 h 870159"/>
              <a:gd name="connsiteX20" fmla="*/ 2297553 w 2642648"/>
              <a:gd name="connsiteY20" fmla="*/ 203409 h 870159"/>
              <a:gd name="connsiteX21" fmla="*/ 2373753 w 2642648"/>
              <a:gd name="connsiteY21" fmla="*/ 231984 h 870159"/>
              <a:gd name="connsiteX22" fmla="*/ 2449953 w 2642648"/>
              <a:gd name="connsiteY22" fmla="*/ 279609 h 870159"/>
              <a:gd name="connsiteX23" fmla="*/ 2478528 w 2642648"/>
              <a:gd name="connsiteY23" fmla="*/ 308184 h 870159"/>
              <a:gd name="connsiteX24" fmla="*/ 2507103 w 2642648"/>
              <a:gd name="connsiteY24" fmla="*/ 317709 h 870159"/>
              <a:gd name="connsiteX25" fmla="*/ 2535678 w 2642648"/>
              <a:gd name="connsiteY25" fmla="*/ 336759 h 870159"/>
              <a:gd name="connsiteX26" fmla="*/ 2545203 w 2642648"/>
              <a:gd name="connsiteY26" fmla="*/ 365334 h 870159"/>
              <a:gd name="connsiteX27" fmla="*/ 2573778 w 2642648"/>
              <a:gd name="connsiteY27" fmla="*/ 374859 h 870159"/>
              <a:gd name="connsiteX28" fmla="*/ 2602353 w 2642648"/>
              <a:gd name="connsiteY28" fmla="*/ 393909 h 870159"/>
              <a:gd name="connsiteX29" fmla="*/ 2611878 w 2642648"/>
              <a:gd name="connsiteY29" fmla="*/ 432009 h 870159"/>
              <a:gd name="connsiteX30" fmla="*/ 2640453 w 2642648"/>
              <a:gd name="connsiteY30" fmla="*/ 460584 h 870159"/>
              <a:gd name="connsiteX31" fmla="*/ 2592828 w 2642648"/>
              <a:gd name="connsiteY31" fmla="*/ 593934 h 870159"/>
              <a:gd name="connsiteX32" fmla="*/ 2573778 w 2642648"/>
              <a:gd name="connsiteY32" fmla="*/ 622509 h 870159"/>
              <a:gd name="connsiteX33" fmla="*/ 2526153 w 2642648"/>
              <a:gd name="connsiteY33" fmla="*/ 651084 h 870159"/>
              <a:gd name="connsiteX34" fmla="*/ 2449953 w 2642648"/>
              <a:gd name="connsiteY34" fmla="*/ 689184 h 870159"/>
              <a:gd name="connsiteX35" fmla="*/ 2373753 w 2642648"/>
              <a:gd name="connsiteY35" fmla="*/ 736809 h 870159"/>
              <a:gd name="connsiteX36" fmla="*/ 2316603 w 2642648"/>
              <a:gd name="connsiteY36" fmla="*/ 755859 h 870159"/>
              <a:gd name="connsiteX37" fmla="*/ 2278503 w 2642648"/>
              <a:gd name="connsiteY37" fmla="*/ 774909 h 870159"/>
              <a:gd name="connsiteX38" fmla="*/ 2211828 w 2642648"/>
              <a:gd name="connsiteY38" fmla="*/ 784434 h 870159"/>
              <a:gd name="connsiteX39" fmla="*/ 2126103 w 2642648"/>
              <a:gd name="connsiteY39" fmla="*/ 803484 h 870159"/>
              <a:gd name="connsiteX40" fmla="*/ 1983228 w 2642648"/>
              <a:gd name="connsiteY40" fmla="*/ 822534 h 870159"/>
              <a:gd name="connsiteX41" fmla="*/ 1887978 w 2642648"/>
              <a:gd name="connsiteY41" fmla="*/ 841584 h 870159"/>
              <a:gd name="connsiteX42" fmla="*/ 1773678 w 2642648"/>
              <a:gd name="connsiteY42" fmla="*/ 851109 h 870159"/>
              <a:gd name="connsiteX43" fmla="*/ 1611753 w 2642648"/>
              <a:gd name="connsiteY43" fmla="*/ 870159 h 870159"/>
              <a:gd name="connsiteX44" fmla="*/ 659253 w 2642648"/>
              <a:gd name="connsiteY44" fmla="*/ 860634 h 870159"/>
              <a:gd name="connsiteX45" fmla="*/ 554478 w 2642648"/>
              <a:gd name="connsiteY45" fmla="*/ 851109 h 870159"/>
              <a:gd name="connsiteX46" fmla="*/ 516378 w 2642648"/>
              <a:gd name="connsiteY46" fmla="*/ 832059 h 870159"/>
              <a:gd name="connsiteX47" fmla="*/ 468753 w 2642648"/>
              <a:gd name="connsiteY47" fmla="*/ 822534 h 870159"/>
              <a:gd name="connsiteX48" fmla="*/ 440178 w 2642648"/>
              <a:gd name="connsiteY48" fmla="*/ 813009 h 870159"/>
              <a:gd name="connsiteX49" fmla="*/ 373503 w 2642648"/>
              <a:gd name="connsiteY49" fmla="*/ 765384 h 870159"/>
              <a:gd name="connsiteX50" fmla="*/ 344928 w 2642648"/>
              <a:gd name="connsiteY50" fmla="*/ 755859 h 870159"/>
              <a:gd name="connsiteX51" fmla="*/ 306828 w 2642648"/>
              <a:gd name="connsiteY51" fmla="*/ 736809 h 870159"/>
              <a:gd name="connsiteX52" fmla="*/ 249678 w 2642648"/>
              <a:gd name="connsiteY52" fmla="*/ 717759 h 870159"/>
              <a:gd name="connsiteX53" fmla="*/ 211578 w 2642648"/>
              <a:gd name="connsiteY53" fmla="*/ 698709 h 870159"/>
              <a:gd name="connsiteX54" fmla="*/ 183003 w 2642648"/>
              <a:gd name="connsiteY54" fmla="*/ 689184 h 870159"/>
              <a:gd name="connsiteX55" fmla="*/ 116328 w 2642648"/>
              <a:gd name="connsiteY55" fmla="*/ 660609 h 870159"/>
              <a:gd name="connsiteX56" fmla="*/ 49653 w 2642648"/>
              <a:gd name="connsiteY56" fmla="*/ 593934 h 870159"/>
              <a:gd name="connsiteX57" fmla="*/ 21078 w 2642648"/>
              <a:gd name="connsiteY57" fmla="*/ 565359 h 870159"/>
              <a:gd name="connsiteX58" fmla="*/ 11553 w 2642648"/>
              <a:gd name="connsiteY58" fmla="*/ 422484 h 870159"/>
              <a:gd name="connsiteX59" fmla="*/ 21078 w 2642648"/>
              <a:gd name="connsiteY59" fmla="*/ 374859 h 870159"/>
              <a:gd name="connsiteX60" fmla="*/ 49653 w 2642648"/>
              <a:gd name="connsiteY60" fmla="*/ 355809 h 870159"/>
              <a:gd name="connsiteX61" fmla="*/ 68703 w 2642648"/>
              <a:gd name="connsiteY61" fmla="*/ 317709 h 870159"/>
              <a:gd name="connsiteX62" fmla="*/ 97278 w 2642648"/>
              <a:gd name="connsiteY62" fmla="*/ 308184 h 870159"/>
              <a:gd name="connsiteX63" fmla="*/ 144903 w 2642648"/>
              <a:gd name="connsiteY63" fmla="*/ 279609 h 870159"/>
              <a:gd name="connsiteX64" fmla="*/ 211578 w 2642648"/>
              <a:gd name="connsiteY64" fmla="*/ 241509 h 870159"/>
              <a:gd name="connsiteX65" fmla="*/ 240153 w 2642648"/>
              <a:gd name="connsiteY65" fmla="*/ 231984 h 870159"/>
              <a:gd name="connsiteX66" fmla="*/ 268728 w 2642648"/>
              <a:gd name="connsiteY66" fmla="*/ 212934 h 870159"/>
              <a:gd name="connsiteX67" fmla="*/ 306828 w 2642648"/>
              <a:gd name="connsiteY67" fmla="*/ 193884 h 870159"/>
              <a:gd name="connsiteX68" fmla="*/ 335403 w 2642648"/>
              <a:gd name="connsiteY68" fmla="*/ 174834 h 870159"/>
              <a:gd name="connsiteX69" fmla="*/ 402078 w 2642648"/>
              <a:gd name="connsiteY69" fmla="*/ 165309 h 870159"/>
              <a:gd name="connsiteX70" fmla="*/ 525903 w 2642648"/>
              <a:gd name="connsiteY70" fmla="*/ 136734 h 870159"/>
              <a:gd name="connsiteX71" fmla="*/ 554478 w 2642648"/>
              <a:gd name="connsiteY71" fmla="*/ 117684 h 870159"/>
              <a:gd name="connsiteX72" fmla="*/ 687828 w 2642648"/>
              <a:gd name="connsiteY72" fmla="*/ 79584 h 870159"/>
              <a:gd name="connsiteX73" fmla="*/ 840228 w 2642648"/>
              <a:gd name="connsiteY73" fmla="*/ 51009 h 870159"/>
              <a:gd name="connsiteX74" fmla="*/ 906903 w 2642648"/>
              <a:gd name="connsiteY74" fmla="*/ 31959 h 870159"/>
              <a:gd name="connsiteX75" fmla="*/ 1021203 w 2642648"/>
              <a:gd name="connsiteY75" fmla="*/ 22434 h 870159"/>
              <a:gd name="connsiteX76" fmla="*/ 1478403 w 2642648"/>
              <a:gd name="connsiteY76" fmla="*/ 3384 h 87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642648" h="870159">
                <a:moveTo>
                  <a:pt x="173478" y="365334"/>
                </a:moveTo>
                <a:cubicBezTo>
                  <a:pt x="189353" y="355809"/>
                  <a:pt x="206292" y="347867"/>
                  <a:pt x="221103" y="336759"/>
                </a:cubicBezTo>
                <a:cubicBezTo>
                  <a:pt x="251618" y="313873"/>
                  <a:pt x="243701" y="303942"/>
                  <a:pt x="278253" y="289134"/>
                </a:cubicBezTo>
                <a:cubicBezTo>
                  <a:pt x="290285" y="283977"/>
                  <a:pt x="303653" y="282784"/>
                  <a:pt x="316353" y="279609"/>
                </a:cubicBezTo>
                <a:cubicBezTo>
                  <a:pt x="325878" y="266909"/>
                  <a:pt x="331719" y="250315"/>
                  <a:pt x="344928" y="241509"/>
                </a:cubicBezTo>
                <a:cubicBezTo>
                  <a:pt x="361636" y="230370"/>
                  <a:pt x="383207" y="229321"/>
                  <a:pt x="402078" y="222459"/>
                </a:cubicBezTo>
                <a:cubicBezTo>
                  <a:pt x="418146" y="216616"/>
                  <a:pt x="434138" y="210484"/>
                  <a:pt x="449703" y="203409"/>
                </a:cubicBezTo>
                <a:cubicBezTo>
                  <a:pt x="469092" y="194596"/>
                  <a:pt x="486974" y="182480"/>
                  <a:pt x="506853" y="174834"/>
                </a:cubicBezTo>
                <a:cubicBezTo>
                  <a:pt x="528427" y="166536"/>
                  <a:pt x="551436" y="162582"/>
                  <a:pt x="573528" y="155784"/>
                </a:cubicBezTo>
                <a:cubicBezTo>
                  <a:pt x="592720" y="149879"/>
                  <a:pt x="611370" y="142251"/>
                  <a:pt x="630678" y="136734"/>
                </a:cubicBezTo>
                <a:cubicBezTo>
                  <a:pt x="655852" y="129541"/>
                  <a:pt x="681854" y="125384"/>
                  <a:pt x="706878" y="117684"/>
                </a:cubicBezTo>
                <a:cubicBezTo>
                  <a:pt x="768246" y="98802"/>
                  <a:pt x="763339" y="84039"/>
                  <a:pt x="840228" y="70059"/>
                </a:cubicBezTo>
                <a:cubicBezTo>
                  <a:pt x="1007790" y="39593"/>
                  <a:pt x="909682" y="54541"/>
                  <a:pt x="1135503" y="31959"/>
                </a:cubicBezTo>
                <a:cubicBezTo>
                  <a:pt x="1281553" y="35134"/>
                  <a:pt x="1427706" y="35138"/>
                  <a:pt x="1573653" y="41484"/>
                </a:cubicBezTo>
                <a:cubicBezTo>
                  <a:pt x="1731640" y="48353"/>
                  <a:pt x="1778785" y="58389"/>
                  <a:pt x="1916553" y="79584"/>
                </a:cubicBezTo>
                <a:cubicBezTo>
                  <a:pt x="2065882" y="129360"/>
                  <a:pt x="1844611" y="60737"/>
                  <a:pt x="2097528" y="108159"/>
                </a:cubicBezTo>
                <a:cubicBezTo>
                  <a:pt x="2108780" y="110269"/>
                  <a:pt x="2115864" y="122089"/>
                  <a:pt x="2126103" y="127209"/>
                </a:cubicBezTo>
                <a:cubicBezTo>
                  <a:pt x="2141396" y="134855"/>
                  <a:pt x="2158104" y="139315"/>
                  <a:pt x="2173728" y="146259"/>
                </a:cubicBezTo>
                <a:cubicBezTo>
                  <a:pt x="2186703" y="152026"/>
                  <a:pt x="2198129" y="161573"/>
                  <a:pt x="2211828" y="165309"/>
                </a:cubicBezTo>
                <a:cubicBezTo>
                  <a:pt x="2233488" y="171216"/>
                  <a:pt x="2256278" y="171659"/>
                  <a:pt x="2278503" y="174834"/>
                </a:cubicBezTo>
                <a:cubicBezTo>
                  <a:pt x="2284853" y="184359"/>
                  <a:pt x="2289458" y="195314"/>
                  <a:pt x="2297553" y="203409"/>
                </a:cubicBezTo>
                <a:cubicBezTo>
                  <a:pt x="2322079" y="227935"/>
                  <a:pt x="2339678" y="225169"/>
                  <a:pt x="2373753" y="231984"/>
                </a:cubicBezTo>
                <a:cubicBezTo>
                  <a:pt x="2399153" y="247859"/>
                  <a:pt x="2428773" y="258429"/>
                  <a:pt x="2449953" y="279609"/>
                </a:cubicBezTo>
                <a:cubicBezTo>
                  <a:pt x="2459478" y="289134"/>
                  <a:pt x="2467320" y="300712"/>
                  <a:pt x="2478528" y="308184"/>
                </a:cubicBezTo>
                <a:cubicBezTo>
                  <a:pt x="2486882" y="313753"/>
                  <a:pt x="2498123" y="313219"/>
                  <a:pt x="2507103" y="317709"/>
                </a:cubicBezTo>
                <a:cubicBezTo>
                  <a:pt x="2517342" y="322829"/>
                  <a:pt x="2526153" y="330409"/>
                  <a:pt x="2535678" y="336759"/>
                </a:cubicBezTo>
                <a:cubicBezTo>
                  <a:pt x="2538853" y="346284"/>
                  <a:pt x="2538103" y="358234"/>
                  <a:pt x="2545203" y="365334"/>
                </a:cubicBezTo>
                <a:cubicBezTo>
                  <a:pt x="2552303" y="372434"/>
                  <a:pt x="2564798" y="370369"/>
                  <a:pt x="2573778" y="374859"/>
                </a:cubicBezTo>
                <a:cubicBezTo>
                  <a:pt x="2584017" y="379979"/>
                  <a:pt x="2592828" y="387559"/>
                  <a:pt x="2602353" y="393909"/>
                </a:cubicBezTo>
                <a:cubicBezTo>
                  <a:pt x="2605528" y="406609"/>
                  <a:pt x="2605383" y="420643"/>
                  <a:pt x="2611878" y="432009"/>
                </a:cubicBezTo>
                <a:cubicBezTo>
                  <a:pt x="2618561" y="443705"/>
                  <a:pt x="2639493" y="447148"/>
                  <a:pt x="2640453" y="460584"/>
                </a:cubicBezTo>
                <a:cubicBezTo>
                  <a:pt x="2648385" y="571632"/>
                  <a:pt x="2635350" y="542907"/>
                  <a:pt x="2592828" y="593934"/>
                </a:cubicBezTo>
                <a:cubicBezTo>
                  <a:pt x="2585499" y="602728"/>
                  <a:pt x="2582470" y="615059"/>
                  <a:pt x="2573778" y="622509"/>
                </a:cubicBezTo>
                <a:cubicBezTo>
                  <a:pt x="2559722" y="634557"/>
                  <a:pt x="2541557" y="640815"/>
                  <a:pt x="2526153" y="651084"/>
                </a:cubicBezTo>
                <a:cubicBezTo>
                  <a:pt x="2467866" y="689942"/>
                  <a:pt x="2511465" y="673806"/>
                  <a:pt x="2449953" y="689184"/>
                </a:cubicBezTo>
                <a:cubicBezTo>
                  <a:pt x="2417200" y="713749"/>
                  <a:pt x="2411109" y="721866"/>
                  <a:pt x="2373753" y="736809"/>
                </a:cubicBezTo>
                <a:cubicBezTo>
                  <a:pt x="2355109" y="744267"/>
                  <a:pt x="2335247" y="748401"/>
                  <a:pt x="2316603" y="755859"/>
                </a:cubicBezTo>
                <a:cubicBezTo>
                  <a:pt x="2303420" y="761132"/>
                  <a:pt x="2292202" y="771173"/>
                  <a:pt x="2278503" y="774909"/>
                </a:cubicBezTo>
                <a:cubicBezTo>
                  <a:pt x="2256843" y="780816"/>
                  <a:pt x="2233894" y="780297"/>
                  <a:pt x="2211828" y="784434"/>
                </a:cubicBezTo>
                <a:cubicBezTo>
                  <a:pt x="2183057" y="789829"/>
                  <a:pt x="2154977" y="798672"/>
                  <a:pt x="2126103" y="803484"/>
                </a:cubicBezTo>
                <a:cubicBezTo>
                  <a:pt x="2078710" y="811383"/>
                  <a:pt x="2030671" y="814943"/>
                  <a:pt x="1983228" y="822534"/>
                </a:cubicBezTo>
                <a:cubicBezTo>
                  <a:pt x="1951256" y="827650"/>
                  <a:pt x="1920060" y="837209"/>
                  <a:pt x="1887978" y="841584"/>
                </a:cubicBezTo>
                <a:cubicBezTo>
                  <a:pt x="1850097" y="846750"/>
                  <a:pt x="1811707" y="847175"/>
                  <a:pt x="1773678" y="851109"/>
                </a:cubicBezTo>
                <a:cubicBezTo>
                  <a:pt x="1719619" y="856701"/>
                  <a:pt x="1665728" y="863809"/>
                  <a:pt x="1611753" y="870159"/>
                </a:cubicBezTo>
                <a:lnTo>
                  <a:pt x="659253" y="860634"/>
                </a:lnTo>
                <a:cubicBezTo>
                  <a:pt x="624190" y="860002"/>
                  <a:pt x="588866" y="857987"/>
                  <a:pt x="554478" y="851109"/>
                </a:cubicBezTo>
                <a:cubicBezTo>
                  <a:pt x="540555" y="848324"/>
                  <a:pt x="529848" y="836549"/>
                  <a:pt x="516378" y="832059"/>
                </a:cubicBezTo>
                <a:cubicBezTo>
                  <a:pt x="501019" y="826939"/>
                  <a:pt x="484459" y="826461"/>
                  <a:pt x="468753" y="822534"/>
                </a:cubicBezTo>
                <a:cubicBezTo>
                  <a:pt x="459013" y="820099"/>
                  <a:pt x="449703" y="816184"/>
                  <a:pt x="440178" y="813009"/>
                </a:cubicBezTo>
                <a:cubicBezTo>
                  <a:pt x="431549" y="806537"/>
                  <a:pt x="387431" y="772348"/>
                  <a:pt x="373503" y="765384"/>
                </a:cubicBezTo>
                <a:cubicBezTo>
                  <a:pt x="364523" y="760894"/>
                  <a:pt x="354156" y="759814"/>
                  <a:pt x="344928" y="755859"/>
                </a:cubicBezTo>
                <a:cubicBezTo>
                  <a:pt x="331877" y="750266"/>
                  <a:pt x="320011" y="742082"/>
                  <a:pt x="306828" y="736809"/>
                </a:cubicBezTo>
                <a:cubicBezTo>
                  <a:pt x="288184" y="729351"/>
                  <a:pt x="267639" y="726739"/>
                  <a:pt x="249678" y="717759"/>
                </a:cubicBezTo>
                <a:cubicBezTo>
                  <a:pt x="236978" y="711409"/>
                  <a:pt x="224629" y="704302"/>
                  <a:pt x="211578" y="698709"/>
                </a:cubicBezTo>
                <a:cubicBezTo>
                  <a:pt x="202350" y="694754"/>
                  <a:pt x="191983" y="693674"/>
                  <a:pt x="183003" y="689184"/>
                </a:cubicBezTo>
                <a:cubicBezTo>
                  <a:pt x="117224" y="656295"/>
                  <a:pt x="195622" y="680433"/>
                  <a:pt x="116328" y="660609"/>
                </a:cubicBezTo>
                <a:lnTo>
                  <a:pt x="49653" y="593934"/>
                </a:lnTo>
                <a:lnTo>
                  <a:pt x="21078" y="565359"/>
                </a:lnTo>
                <a:cubicBezTo>
                  <a:pt x="-8319" y="491868"/>
                  <a:pt x="-2480" y="527731"/>
                  <a:pt x="11553" y="422484"/>
                </a:cubicBezTo>
                <a:cubicBezTo>
                  <a:pt x="13693" y="406437"/>
                  <a:pt x="13046" y="388915"/>
                  <a:pt x="21078" y="374859"/>
                </a:cubicBezTo>
                <a:cubicBezTo>
                  <a:pt x="26758" y="364920"/>
                  <a:pt x="40128" y="362159"/>
                  <a:pt x="49653" y="355809"/>
                </a:cubicBezTo>
                <a:cubicBezTo>
                  <a:pt x="56003" y="343109"/>
                  <a:pt x="58663" y="327749"/>
                  <a:pt x="68703" y="317709"/>
                </a:cubicBezTo>
                <a:cubicBezTo>
                  <a:pt x="75803" y="310609"/>
                  <a:pt x="88298" y="312674"/>
                  <a:pt x="97278" y="308184"/>
                </a:cubicBezTo>
                <a:cubicBezTo>
                  <a:pt x="113837" y="299905"/>
                  <a:pt x="129204" y="289421"/>
                  <a:pt x="144903" y="279609"/>
                </a:cubicBezTo>
                <a:cubicBezTo>
                  <a:pt x="179688" y="257868"/>
                  <a:pt x="170190" y="259247"/>
                  <a:pt x="211578" y="241509"/>
                </a:cubicBezTo>
                <a:cubicBezTo>
                  <a:pt x="220806" y="237554"/>
                  <a:pt x="231173" y="236474"/>
                  <a:pt x="240153" y="231984"/>
                </a:cubicBezTo>
                <a:cubicBezTo>
                  <a:pt x="250392" y="226864"/>
                  <a:pt x="258789" y="218614"/>
                  <a:pt x="268728" y="212934"/>
                </a:cubicBezTo>
                <a:cubicBezTo>
                  <a:pt x="281056" y="205889"/>
                  <a:pt x="294500" y="200929"/>
                  <a:pt x="306828" y="193884"/>
                </a:cubicBezTo>
                <a:cubicBezTo>
                  <a:pt x="316767" y="188204"/>
                  <a:pt x="324438" y="178123"/>
                  <a:pt x="335403" y="174834"/>
                </a:cubicBezTo>
                <a:cubicBezTo>
                  <a:pt x="356907" y="168383"/>
                  <a:pt x="379853" y="168484"/>
                  <a:pt x="402078" y="165309"/>
                </a:cubicBezTo>
                <a:cubicBezTo>
                  <a:pt x="545701" y="107860"/>
                  <a:pt x="324598" y="191635"/>
                  <a:pt x="525903" y="136734"/>
                </a:cubicBezTo>
                <a:cubicBezTo>
                  <a:pt x="536947" y="133722"/>
                  <a:pt x="543683" y="121494"/>
                  <a:pt x="554478" y="117684"/>
                </a:cubicBezTo>
                <a:cubicBezTo>
                  <a:pt x="598071" y="102298"/>
                  <a:pt x="642228" y="87184"/>
                  <a:pt x="687828" y="79584"/>
                </a:cubicBezTo>
                <a:cubicBezTo>
                  <a:pt x="741889" y="70574"/>
                  <a:pt x="784765" y="64059"/>
                  <a:pt x="840228" y="51009"/>
                </a:cubicBezTo>
                <a:cubicBezTo>
                  <a:pt x="862728" y="45715"/>
                  <a:pt x="884072" y="35564"/>
                  <a:pt x="906903" y="31959"/>
                </a:cubicBezTo>
                <a:cubicBezTo>
                  <a:pt x="944667" y="25996"/>
                  <a:pt x="983223" y="26816"/>
                  <a:pt x="1021203" y="22434"/>
                </a:cubicBezTo>
                <a:cubicBezTo>
                  <a:pt x="1318612" y="-11882"/>
                  <a:pt x="972148" y="3384"/>
                  <a:pt x="1478403" y="3384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ular Callout 13"/>
          <p:cNvSpPr/>
          <p:nvPr/>
        </p:nvSpPr>
        <p:spPr>
          <a:xfrm>
            <a:off x="7153275" y="3291891"/>
            <a:ext cx="1830995" cy="405863"/>
          </a:xfrm>
          <a:prstGeom prst="wedgeRoundRectCallout">
            <a:avLst>
              <a:gd name="adj1" fmla="val -23403"/>
              <a:gd name="adj2" fmla="val 107241"/>
              <a:gd name="adj3" fmla="val 16667"/>
            </a:avLst>
          </a:prstGeom>
          <a:solidFill>
            <a:srgbClr val="00B0F0"/>
          </a:solidFill>
          <a:ln w="571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phase i+1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2462876" y="2019300"/>
            <a:ext cx="3175924" cy="1421714"/>
          </a:xfrm>
          <a:custGeom>
            <a:avLst/>
            <a:gdLst>
              <a:gd name="connsiteX0" fmla="*/ 699424 w 3175924"/>
              <a:gd name="connsiteY0" fmla="*/ 1343025 h 1421714"/>
              <a:gd name="connsiteX1" fmla="*/ 280324 w 3175924"/>
              <a:gd name="connsiteY1" fmla="*/ 1323975 h 1421714"/>
              <a:gd name="connsiteX2" fmla="*/ 156499 w 3175924"/>
              <a:gd name="connsiteY2" fmla="*/ 1295400 h 1421714"/>
              <a:gd name="connsiteX3" fmla="*/ 99349 w 3175924"/>
              <a:gd name="connsiteY3" fmla="*/ 1276350 h 1421714"/>
              <a:gd name="connsiteX4" fmla="*/ 70774 w 3175924"/>
              <a:gd name="connsiteY4" fmla="*/ 1247775 h 1421714"/>
              <a:gd name="connsiteX5" fmla="*/ 61249 w 3175924"/>
              <a:gd name="connsiteY5" fmla="*/ 1219200 h 1421714"/>
              <a:gd name="connsiteX6" fmla="*/ 42199 w 3175924"/>
              <a:gd name="connsiteY6" fmla="*/ 1190625 h 1421714"/>
              <a:gd name="connsiteX7" fmla="*/ 13624 w 3175924"/>
              <a:gd name="connsiteY7" fmla="*/ 1133475 h 1421714"/>
              <a:gd name="connsiteX8" fmla="*/ 23149 w 3175924"/>
              <a:gd name="connsiteY8" fmla="*/ 914400 h 1421714"/>
              <a:gd name="connsiteX9" fmla="*/ 89824 w 3175924"/>
              <a:gd name="connsiteY9" fmla="*/ 819150 h 1421714"/>
              <a:gd name="connsiteX10" fmla="*/ 118399 w 3175924"/>
              <a:gd name="connsiteY10" fmla="*/ 809625 h 1421714"/>
              <a:gd name="connsiteX11" fmla="*/ 146974 w 3175924"/>
              <a:gd name="connsiteY11" fmla="*/ 781050 h 1421714"/>
              <a:gd name="connsiteX12" fmla="*/ 166024 w 3175924"/>
              <a:gd name="connsiteY12" fmla="*/ 752475 h 1421714"/>
              <a:gd name="connsiteX13" fmla="*/ 213649 w 3175924"/>
              <a:gd name="connsiteY13" fmla="*/ 723900 h 1421714"/>
              <a:gd name="connsiteX14" fmla="*/ 280324 w 3175924"/>
              <a:gd name="connsiteY14" fmla="*/ 695325 h 1421714"/>
              <a:gd name="connsiteX15" fmla="*/ 308899 w 3175924"/>
              <a:gd name="connsiteY15" fmla="*/ 676275 h 1421714"/>
              <a:gd name="connsiteX16" fmla="*/ 394624 w 3175924"/>
              <a:gd name="connsiteY16" fmla="*/ 638175 h 1421714"/>
              <a:gd name="connsiteX17" fmla="*/ 432724 w 3175924"/>
              <a:gd name="connsiteY17" fmla="*/ 628650 h 1421714"/>
              <a:gd name="connsiteX18" fmla="*/ 518449 w 3175924"/>
              <a:gd name="connsiteY18" fmla="*/ 590550 h 1421714"/>
              <a:gd name="connsiteX19" fmla="*/ 547024 w 3175924"/>
              <a:gd name="connsiteY19" fmla="*/ 571500 h 1421714"/>
              <a:gd name="connsiteX20" fmla="*/ 575599 w 3175924"/>
              <a:gd name="connsiteY20" fmla="*/ 561975 h 1421714"/>
              <a:gd name="connsiteX21" fmla="*/ 613699 w 3175924"/>
              <a:gd name="connsiteY21" fmla="*/ 542925 h 1421714"/>
              <a:gd name="connsiteX22" fmla="*/ 661324 w 3175924"/>
              <a:gd name="connsiteY22" fmla="*/ 523875 h 1421714"/>
              <a:gd name="connsiteX23" fmla="*/ 708949 w 3175924"/>
              <a:gd name="connsiteY23" fmla="*/ 495300 h 1421714"/>
              <a:gd name="connsiteX24" fmla="*/ 737524 w 3175924"/>
              <a:gd name="connsiteY24" fmla="*/ 476250 h 1421714"/>
              <a:gd name="connsiteX25" fmla="*/ 785149 w 3175924"/>
              <a:gd name="connsiteY25" fmla="*/ 466725 h 1421714"/>
              <a:gd name="connsiteX26" fmla="*/ 813724 w 3175924"/>
              <a:gd name="connsiteY26" fmla="*/ 438150 h 1421714"/>
              <a:gd name="connsiteX27" fmla="*/ 842299 w 3175924"/>
              <a:gd name="connsiteY27" fmla="*/ 428625 h 1421714"/>
              <a:gd name="connsiteX28" fmla="*/ 870874 w 3175924"/>
              <a:gd name="connsiteY28" fmla="*/ 381000 h 1421714"/>
              <a:gd name="connsiteX29" fmla="*/ 1023274 w 3175924"/>
              <a:gd name="connsiteY29" fmla="*/ 161925 h 1421714"/>
              <a:gd name="connsiteX30" fmla="*/ 1051849 w 3175924"/>
              <a:gd name="connsiteY30" fmla="*/ 104775 h 1421714"/>
              <a:gd name="connsiteX31" fmla="*/ 1070899 w 3175924"/>
              <a:gd name="connsiteY31" fmla="*/ 66675 h 1421714"/>
              <a:gd name="connsiteX32" fmla="*/ 1099474 w 3175924"/>
              <a:gd name="connsiteY32" fmla="*/ 57150 h 1421714"/>
              <a:gd name="connsiteX33" fmla="*/ 1128049 w 3175924"/>
              <a:gd name="connsiteY33" fmla="*/ 38100 h 1421714"/>
              <a:gd name="connsiteX34" fmla="*/ 1156624 w 3175924"/>
              <a:gd name="connsiteY34" fmla="*/ 28575 h 1421714"/>
              <a:gd name="connsiteX35" fmla="*/ 1185199 w 3175924"/>
              <a:gd name="connsiteY35" fmla="*/ 9525 h 1421714"/>
              <a:gd name="connsiteX36" fmla="*/ 1232824 w 3175924"/>
              <a:gd name="connsiteY36" fmla="*/ 0 h 1421714"/>
              <a:gd name="connsiteX37" fmla="*/ 1861474 w 3175924"/>
              <a:gd name="connsiteY37" fmla="*/ 19050 h 1421714"/>
              <a:gd name="connsiteX38" fmla="*/ 1918624 w 3175924"/>
              <a:gd name="connsiteY38" fmla="*/ 28575 h 1421714"/>
              <a:gd name="connsiteX39" fmla="*/ 1956724 w 3175924"/>
              <a:gd name="connsiteY39" fmla="*/ 47625 h 1421714"/>
              <a:gd name="connsiteX40" fmla="*/ 1985299 w 3175924"/>
              <a:gd name="connsiteY40" fmla="*/ 57150 h 1421714"/>
              <a:gd name="connsiteX41" fmla="*/ 2004349 w 3175924"/>
              <a:gd name="connsiteY41" fmla="*/ 85725 h 1421714"/>
              <a:gd name="connsiteX42" fmla="*/ 2061499 w 3175924"/>
              <a:gd name="connsiteY42" fmla="*/ 114300 h 1421714"/>
              <a:gd name="connsiteX43" fmla="*/ 2147224 w 3175924"/>
              <a:gd name="connsiteY43" fmla="*/ 190500 h 1421714"/>
              <a:gd name="connsiteX44" fmla="*/ 2194849 w 3175924"/>
              <a:gd name="connsiteY44" fmla="*/ 276225 h 1421714"/>
              <a:gd name="connsiteX45" fmla="*/ 2213899 w 3175924"/>
              <a:gd name="connsiteY45" fmla="*/ 304800 h 1421714"/>
              <a:gd name="connsiteX46" fmla="*/ 2242474 w 3175924"/>
              <a:gd name="connsiteY46" fmla="*/ 381000 h 1421714"/>
              <a:gd name="connsiteX47" fmla="*/ 2290099 w 3175924"/>
              <a:gd name="connsiteY47" fmla="*/ 447675 h 1421714"/>
              <a:gd name="connsiteX48" fmla="*/ 2318674 w 3175924"/>
              <a:gd name="connsiteY48" fmla="*/ 476250 h 1421714"/>
              <a:gd name="connsiteX49" fmla="*/ 2585374 w 3175924"/>
              <a:gd name="connsiteY49" fmla="*/ 485775 h 1421714"/>
              <a:gd name="connsiteX50" fmla="*/ 2699674 w 3175924"/>
              <a:gd name="connsiteY50" fmla="*/ 476250 h 1421714"/>
              <a:gd name="connsiteX51" fmla="*/ 3071149 w 3175924"/>
              <a:gd name="connsiteY51" fmla="*/ 495300 h 1421714"/>
              <a:gd name="connsiteX52" fmla="*/ 3099724 w 3175924"/>
              <a:gd name="connsiteY52" fmla="*/ 504825 h 1421714"/>
              <a:gd name="connsiteX53" fmla="*/ 3128299 w 3175924"/>
              <a:gd name="connsiteY53" fmla="*/ 533400 h 1421714"/>
              <a:gd name="connsiteX54" fmla="*/ 3137824 w 3175924"/>
              <a:gd name="connsiteY54" fmla="*/ 561975 h 1421714"/>
              <a:gd name="connsiteX55" fmla="*/ 3147349 w 3175924"/>
              <a:gd name="connsiteY55" fmla="*/ 619125 h 1421714"/>
              <a:gd name="connsiteX56" fmla="*/ 3166399 w 3175924"/>
              <a:gd name="connsiteY56" fmla="*/ 657225 h 1421714"/>
              <a:gd name="connsiteX57" fmla="*/ 3175924 w 3175924"/>
              <a:gd name="connsiteY57" fmla="*/ 695325 h 1421714"/>
              <a:gd name="connsiteX58" fmla="*/ 3156874 w 3175924"/>
              <a:gd name="connsiteY58" fmla="*/ 800100 h 1421714"/>
              <a:gd name="connsiteX59" fmla="*/ 3071149 w 3175924"/>
              <a:gd name="connsiteY59" fmla="*/ 857250 h 1421714"/>
              <a:gd name="connsiteX60" fmla="*/ 2985424 w 3175924"/>
              <a:gd name="connsiteY60" fmla="*/ 904875 h 1421714"/>
              <a:gd name="connsiteX61" fmla="*/ 2956849 w 3175924"/>
              <a:gd name="connsiteY61" fmla="*/ 923925 h 1421714"/>
              <a:gd name="connsiteX62" fmla="*/ 2918749 w 3175924"/>
              <a:gd name="connsiteY62" fmla="*/ 933450 h 1421714"/>
              <a:gd name="connsiteX63" fmla="*/ 2794924 w 3175924"/>
              <a:gd name="connsiteY63" fmla="*/ 981075 h 1421714"/>
              <a:gd name="connsiteX64" fmla="*/ 2766349 w 3175924"/>
              <a:gd name="connsiteY64" fmla="*/ 1000125 h 1421714"/>
              <a:gd name="connsiteX65" fmla="*/ 2661574 w 3175924"/>
              <a:gd name="connsiteY65" fmla="*/ 1019175 h 1421714"/>
              <a:gd name="connsiteX66" fmla="*/ 2118649 w 3175924"/>
              <a:gd name="connsiteY66" fmla="*/ 1047750 h 1421714"/>
              <a:gd name="connsiteX67" fmla="*/ 2061499 w 3175924"/>
              <a:gd name="connsiteY67" fmla="*/ 1066800 h 1421714"/>
              <a:gd name="connsiteX68" fmla="*/ 1985299 w 3175924"/>
              <a:gd name="connsiteY68" fmla="*/ 1085850 h 1421714"/>
              <a:gd name="connsiteX69" fmla="*/ 1947199 w 3175924"/>
              <a:gd name="connsiteY69" fmla="*/ 1104900 h 1421714"/>
              <a:gd name="connsiteX70" fmla="*/ 1918624 w 3175924"/>
              <a:gd name="connsiteY70" fmla="*/ 1114425 h 1421714"/>
              <a:gd name="connsiteX71" fmla="*/ 1890049 w 3175924"/>
              <a:gd name="connsiteY71" fmla="*/ 1133475 h 1421714"/>
              <a:gd name="connsiteX72" fmla="*/ 1804324 w 3175924"/>
              <a:gd name="connsiteY72" fmla="*/ 1162050 h 1421714"/>
              <a:gd name="connsiteX73" fmla="*/ 1737649 w 3175924"/>
              <a:gd name="connsiteY73" fmla="*/ 1181100 h 1421714"/>
              <a:gd name="connsiteX74" fmla="*/ 1699549 w 3175924"/>
              <a:gd name="connsiteY74" fmla="*/ 1200150 h 1421714"/>
              <a:gd name="connsiteX75" fmla="*/ 1670974 w 3175924"/>
              <a:gd name="connsiteY75" fmla="*/ 1209675 h 1421714"/>
              <a:gd name="connsiteX76" fmla="*/ 1642399 w 3175924"/>
              <a:gd name="connsiteY76" fmla="*/ 1228725 h 1421714"/>
              <a:gd name="connsiteX77" fmla="*/ 1594774 w 3175924"/>
              <a:gd name="connsiteY77" fmla="*/ 1238250 h 1421714"/>
              <a:gd name="connsiteX78" fmla="*/ 1566199 w 3175924"/>
              <a:gd name="connsiteY78" fmla="*/ 1257300 h 1421714"/>
              <a:gd name="connsiteX79" fmla="*/ 1470949 w 3175924"/>
              <a:gd name="connsiteY79" fmla="*/ 1276350 h 1421714"/>
              <a:gd name="connsiteX80" fmla="*/ 1432849 w 3175924"/>
              <a:gd name="connsiteY80" fmla="*/ 1295400 h 1421714"/>
              <a:gd name="connsiteX81" fmla="*/ 1404274 w 3175924"/>
              <a:gd name="connsiteY81" fmla="*/ 1304925 h 1421714"/>
              <a:gd name="connsiteX82" fmla="*/ 1289974 w 3175924"/>
              <a:gd name="connsiteY82" fmla="*/ 1333500 h 1421714"/>
              <a:gd name="connsiteX83" fmla="*/ 1251874 w 3175924"/>
              <a:gd name="connsiteY83" fmla="*/ 1352550 h 1421714"/>
              <a:gd name="connsiteX84" fmla="*/ 1080424 w 3175924"/>
              <a:gd name="connsiteY84" fmla="*/ 1371600 h 1421714"/>
              <a:gd name="connsiteX85" fmla="*/ 937549 w 3175924"/>
              <a:gd name="connsiteY85" fmla="*/ 1400175 h 1421714"/>
              <a:gd name="connsiteX86" fmla="*/ 908974 w 3175924"/>
              <a:gd name="connsiteY86" fmla="*/ 1419225 h 1421714"/>
              <a:gd name="connsiteX87" fmla="*/ 689899 w 3175924"/>
              <a:gd name="connsiteY87" fmla="*/ 1419225 h 142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175924" h="1421714">
                <a:moveTo>
                  <a:pt x="699424" y="1343025"/>
                </a:moveTo>
                <a:lnTo>
                  <a:pt x="280324" y="1323975"/>
                </a:lnTo>
                <a:cubicBezTo>
                  <a:pt x="194951" y="1319050"/>
                  <a:pt x="222686" y="1319468"/>
                  <a:pt x="156499" y="1295400"/>
                </a:cubicBezTo>
                <a:cubicBezTo>
                  <a:pt x="137628" y="1288538"/>
                  <a:pt x="99349" y="1276350"/>
                  <a:pt x="99349" y="1276350"/>
                </a:cubicBezTo>
                <a:cubicBezTo>
                  <a:pt x="89824" y="1266825"/>
                  <a:pt x="78246" y="1258983"/>
                  <a:pt x="70774" y="1247775"/>
                </a:cubicBezTo>
                <a:cubicBezTo>
                  <a:pt x="65205" y="1239421"/>
                  <a:pt x="65739" y="1228180"/>
                  <a:pt x="61249" y="1219200"/>
                </a:cubicBezTo>
                <a:cubicBezTo>
                  <a:pt x="56129" y="1208961"/>
                  <a:pt x="47319" y="1200864"/>
                  <a:pt x="42199" y="1190625"/>
                </a:cubicBezTo>
                <a:cubicBezTo>
                  <a:pt x="2764" y="1111755"/>
                  <a:pt x="68219" y="1215367"/>
                  <a:pt x="13624" y="1133475"/>
                </a:cubicBezTo>
                <a:cubicBezTo>
                  <a:pt x="-9920" y="1039298"/>
                  <a:pt x="-480" y="1095558"/>
                  <a:pt x="23149" y="914400"/>
                </a:cubicBezTo>
                <a:cubicBezTo>
                  <a:pt x="28245" y="875330"/>
                  <a:pt x="45979" y="833765"/>
                  <a:pt x="89824" y="819150"/>
                </a:cubicBezTo>
                <a:lnTo>
                  <a:pt x="118399" y="809625"/>
                </a:lnTo>
                <a:cubicBezTo>
                  <a:pt x="127924" y="800100"/>
                  <a:pt x="138350" y="791398"/>
                  <a:pt x="146974" y="781050"/>
                </a:cubicBezTo>
                <a:cubicBezTo>
                  <a:pt x="154303" y="772256"/>
                  <a:pt x="157332" y="759925"/>
                  <a:pt x="166024" y="752475"/>
                </a:cubicBezTo>
                <a:cubicBezTo>
                  <a:pt x="180080" y="740427"/>
                  <a:pt x="197950" y="733712"/>
                  <a:pt x="213649" y="723900"/>
                </a:cubicBezTo>
                <a:cubicBezTo>
                  <a:pt x="257502" y="696492"/>
                  <a:pt x="226103" y="708880"/>
                  <a:pt x="280324" y="695325"/>
                </a:cubicBezTo>
                <a:cubicBezTo>
                  <a:pt x="289849" y="688975"/>
                  <a:pt x="298960" y="681955"/>
                  <a:pt x="308899" y="676275"/>
                </a:cubicBezTo>
                <a:cubicBezTo>
                  <a:pt x="332134" y="662998"/>
                  <a:pt x="370130" y="646340"/>
                  <a:pt x="394624" y="638175"/>
                </a:cubicBezTo>
                <a:cubicBezTo>
                  <a:pt x="407043" y="634035"/>
                  <a:pt x="420024" y="631825"/>
                  <a:pt x="432724" y="628650"/>
                </a:cubicBezTo>
                <a:cubicBezTo>
                  <a:pt x="497393" y="585537"/>
                  <a:pt x="416434" y="635890"/>
                  <a:pt x="518449" y="590550"/>
                </a:cubicBezTo>
                <a:cubicBezTo>
                  <a:pt x="528910" y="585901"/>
                  <a:pt x="536785" y="576620"/>
                  <a:pt x="547024" y="571500"/>
                </a:cubicBezTo>
                <a:cubicBezTo>
                  <a:pt x="556004" y="567010"/>
                  <a:pt x="566371" y="565930"/>
                  <a:pt x="575599" y="561975"/>
                </a:cubicBezTo>
                <a:cubicBezTo>
                  <a:pt x="588650" y="556382"/>
                  <a:pt x="600724" y="548692"/>
                  <a:pt x="613699" y="542925"/>
                </a:cubicBezTo>
                <a:cubicBezTo>
                  <a:pt x="629323" y="535981"/>
                  <a:pt x="646031" y="531521"/>
                  <a:pt x="661324" y="523875"/>
                </a:cubicBezTo>
                <a:cubicBezTo>
                  <a:pt x="677883" y="515596"/>
                  <a:pt x="693250" y="505112"/>
                  <a:pt x="708949" y="495300"/>
                </a:cubicBezTo>
                <a:cubicBezTo>
                  <a:pt x="718657" y="489233"/>
                  <a:pt x="726805" y="480270"/>
                  <a:pt x="737524" y="476250"/>
                </a:cubicBezTo>
                <a:cubicBezTo>
                  <a:pt x="752683" y="470566"/>
                  <a:pt x="769274" y="469900"/>
                  <a:pt x="785149" y="466725"/>
                </a:cubicBezTo>
                <a:cubicBezTo>
                  <a:pt x="794674" y="457200"/>
                  <a:pt x="802516" y="445622"/>
                  <a:pt x="813724" y="438150"/>
                </a:cubicBezTo>
                <a:cubicBezTo>
                  <a:pt x="822078" y="432581"/>
                  <a:pt x="835199" y="435725"/>
                  <a:pt x="842299" y="428625"/>
                </a:cubicBezTo>
                <a:cubicBezTo>
                  <a:pt x="855390" y="415534"/>
                  <a:pt x="860479" y="396319"/>
                  <a:pt x="870874" y="381000"/>
                </a:cubicBezTo>
                <a:cubicBezTo>
                  <a:pt x="920823" y="307391"/>
                  <a:pt x="972474" y="234950"/>
                  <a:pt x="1023274" y="161925"/>
                </a:cubicBezTo>
                <a:cubicBezTo>
                  <a:pt x="1040738" y="109534"/>
                  <a:pt x="1022306" y="156476"/>
                  <a:pt x="1051849" y="104775"/>
                </a:cubicBezTo>
                <a:cubicBezTo>
                  <a:pt x="1058894" y="92447"/>
                  <a:pt x="1060859" y="76715"/>
                  <a:pt x="1070899" y="66675"/>
                </a:cubicBezTo>
                <a:cubicBezTo>
                  <a:pt x="1077999" y="59575"/>
                  <a:pt x="1090494" y="61640"/>
                  <a:pt x="1099474" y="57150"/>
                </a:cubicBezTo>
                <a:cubicBezTo>
                  <a:pt x="1109713" y="52030"/>
                  <a:pt x="1117810" y="43220"/>
                  <a:pt x="1128049" y="38100"/>
                </a:cubicBezTo>
                <a:cubicBezTo>
                  <a:pt x="1137029" y="33610"/>
                  <a:pt x="1147644" y="33065"/>
                  <a:pt x="1156624" y="28575"/>
                </a:cubicBezTo>
                <a:cubicBezTo>
                  <a:pt x="1166863" y="23455"/>
                  <a:pt x="1174480" y="13545"/>
                  <a:pt x="1185199" y="9525"/>
                </a:cubicBezTo>
                <a:cubicBezTo>
                  <a:pt x="1200358" y="3841"/>
                  <a:pt x="1216949" y="3175"/>
                  <a:pt x="1232824" y="0"/>
                </a:cubicBezTo>
                <a:lnTo>
                  <a:pt x="1861474" y="19050"/>
                </a:lnTo>
                <a:cubicBezTo>
                  <a:pt x="1880770" y="19854"/>
                  <a:pt x="1900126" y="23026"/>
                  <a:pt x="1918624" y="28575"/>
                </a:cubicBezTo>
                <a:cubicBezTo>
                  <a:pt x="1932224" y="32655"/>
                  <a:pt x="1943673" y="42032"/>
                  <a:pt x="1956724" y="47625"/>
                </a:cubicBezTo>
                <a:cubicBezTo>
                  <a:pt x="1965952" y="51580"/>
                  <a:pt x="1975774" y="53975"/>
                  <a:pt x="1985299" y="57150"/>
                </a:cubicBezTo>
                <a:cubicBezTo>
                  <a:pt x="1991649" y="66675"/>
                  <a:pt x="1996254" y="77630"/>
                  <a:pt x="2004349" y="85725"/>
                </a:cubicBezTo>
                <a:cubicBezTo>
                  <a:pt x="2022813" y="104189"/>
                  <a:pt x="2038258" y="106553"/>
                  <a:pt x="2061499" y="114300"/>
                </a:cubicBezTo>
                <a:cubicBezTo>
                  <a:pt x="2126744" y="179545"/>
                  <a:pt x="2096233" y="156506"/>
                  <a:pt x="2147224" y="190500"/>
                </a:cubicBezTo>
                <a:cubicBezTo>
                  <a:pt x="2163989" y="240795"/>
                  <a:pt x="2151180" y="210721"/>
                  <a:pt x="2194849" y="276225"/>
                </a:cubicBezTo>
                <a:lnTo>
                  <a:pt x="2213899" y="304800"/>
                </a:lnTo>
                <a:cubicBezTo>
                  <a:pt x="2234521" y="387289"/>
                  <a:pt x="2209268" y="297985"/>
                  <a:pt x="2242474" y="381000"/>
                </a:cubicBezTo>
                <a:cubicBezTo>
                  <a:pt x="2269828" y="449385"/>
                  <a:pt x="2239910" y="430945"/>
                  <a:pt x="2290099" y="447675"/>
                </a:cubicBezTo>
                <a:cubicBezTo>
                  <a:pt x="2299624" y="457200"/>
                  <a:pt x="2307713" y="468420"/>
                  <a:pt x="2318674" y="476250"/>
                </a:cubicBezTo>
                <a:cubicBezTo>
                  <a:pt x="2394580" y="530469"/>
                  <a:pt x="2505916" y="490189"/>
                  <a:pt x="2585374" y="485775"/>
                </a:cubicBezTo>
                <a:cubicBezTo>
                  <a:pt x="2623547" y="483654"/>
                  <a:pt x="2661574" y="479425"/>
                  <a:pt x="2699674" y="476250"/>
                </a:cubicBezTo>
                <a:cubicBezTo>
                  <a:pt x="2823499" y="482600"/>
                  <a:pt x="2947476" y="486466"/>
                  <a:pt x="3071149" y="495300"/>
                </a:cubicBezTo>
                <a:cubicBezTo>
                  <a:pt x="3081164" y="496015"/>
                  <a:pt x="3091370" y="499256"/>
                  <a:pt x="3099724" y="504825"/>
                </a:cubicBezTo>
                <a:cubicBezTo>
                  <a:pt x="3110932" y="512297"/>
                  <a:pt x="3118774" y="523875"/>
                  <a:pt x="3128299" y="533400"/>
                </a:cubicBezTo>
                <a:cubicBezTo>
                  <a:pt x="3131474" y="542925"/>
                  <a:pt x="3135646" y="552174"/>
                  <a:pt x="3137824" y="561975"/>
                </a:cubicBezTo>
                <a:cubicBezTo>
                  <a:pt x="3142014" y="580828"/>
                  <a:pt x="3141800" y="600627"/>
                  <a:pt x="3147349" y="619125"/>
                </a:cubicBezTo>
                <a:cubicBezTo>
                  <a:pt x="3151429" y="632725"/>
                  <a:pt x="3161413" y="643930"/>
                  <a:pt x="3166399" y="657225"/>
                </a:cubicBezTo>
                <a:cubicBezTo>
                  <a:pt x="3170996" y="669482"/>
                  <a:pt x="3172749" y="682625"/>
                  <a:pt x="3175924" y="695325"/>
                </a:cubicBezTo>
                <a:cubicBezTo>
                  <a:pt x="3169574" y="730250"/>
                  <a:pt x="3170857" y="767473"/>
                  <a:pt x="3156874" y="800100"/>
                </a:cubicBezTo>
                <a:cubicBezTo>
                  <a:pt x="3152128" y="811174"/>
                  <a:pt x="3076218" y="853871"/>
                  <a:pt x="3071149" y="857250"/>
                </a:cubicBezTo>
                <a:cubicBezTo>
                  <a:pt x="2958739" y="932190"/>
                  <a:pt x="3113091" y="841042"/>
                  <a:pt x="2985424" y="904875"/>
                </a:cubicBezTo>
                <a:cubicBezTo>
                  <a:pt x="2975185" y="909995"/>
                  <a:pt x="2967371" y="919416"/>
                  <a:pt x="2956849" y="923925"/>
                </a:cubicBezTo>
                <a:cubicBezTo>
                  <a:pt x="2944817" y="929082"/>
                  <a:pt x="2930833" y="928415"/>
                  <a:pt x="2918749" y="933450"/>
                </a:cubicBezTo>
                <a:cubicBezTo>
                  <a:pt x="2793192" y="985766"/>
                  <a:pt x="2890279" y="962004"/>
                  <a:pt x="2794924" y="981075"/>
                </a:cubicBezTo>
                <a:cubicBezTo>
                  <a:pt x="2785399" y="987425"/>
                  <a:pt x="2777068" y="996105"/>
                  <a:pt x="2766349" y="1000125"/>
                </a:cubicBezTo>
                <a:cubicBezTo>
                  <a:pt x="2755101" y="1004343"/>
                  <a:pt x="2668707" y="1017838"/>
                  <a:pt x="2661574" y="1019175"/>
                </a:cubicBezTo>
                <a:cubicBezTo>
                  <a:pt x="2401795" y="1067884"/>
                  <a:pt x="2682451" y="1035754"/>
                  <a:pt x="2118649" y="1047750"/>
                </a:cubicBezTo>
                <a:cubicBezTo>
                  <a:pt x="2099599" y="1054100"/>
                  <a:pt x="2080807" y="1061283"/>
                  <a:pt x="2061499" y="1066800"/>
                </a:cubicBezTo>
                <a:cubicBezTo>
                  <a:pt x="2036325" y="1073993"/>
                  <a:pt x="2008717" y="1074141"/>
                  <a:pt x="1985299" y="1085850"/>
                </a:cubicBezTo>
                <a:cubicBezTo>
                  <a:pt x="1972599" y="1092200"/>
                  <a:pt x="1960250" y="1099307"/>
                  <a:pt x="1947199" y="1104900"/>
                </a:cubicBezTo>
                <a:cubicBezTo>
                  <a:pt x="1937971" y="1108855"/>
                  <a:pt x="1927604" y="1109935"/>
                  <a:pt x="1918624" y="1114425"/>
                </a:cubicBezTo>
                <a:cubicBezTo>
                  <a:pt x="1908385" y="1119545"/>
                  <a:pt x="1900616" y="1129072"/>
                  <a:pt x="1890049" y="1133475"/>
                </a:cubicBezTo>
                <a:cubicBezTo>
                  <a:pt x="1862245" y="1145060"/>
                  <a:pt x="1833545" y="1154745"/>
                  <a:pt x="1804324" y="1162050"/>
                </a:cubicBezTo>
                <a:cubicBezTo>
                  <a:pt x="1784990" y="1166883"/>
                  <a:pt x="1756780" y="1172901"/>
                  <a:pt x="1737649" y="1181100"/>
                </a:cubicBezTo>
                <a:cubicBezTo>
                  <a:pt x="1724598" y="1186693"/>
                  <a:pt x="1712600" y="1194557"/>
                  <a:pt x="1699549" y="1200150"/>
                </a:cubicBezTo>
                <a:cubicBezTo>
                  <a:pt x="1690321" y="1204105"/>
                  <a:pt x="1679954" y="1205185"/>
                  <a:pt x="1670974" y="1209675"/>
                </a:cubicBezTo>
                <a:cubicBezTo>
                  <a:pt x="1660735" y="1214795"/>
                  <a:pt x="1653118" y="1224705"/>
                  <a:pt x="1642399" y="1228725"/>
                </a:cubicBezTo>
                <a:cubicBezTo>
                  <a:pt x="1627240" y="1234409"/>
                  <a:pt x="1610649" y="1235075"/>
                  <a:pt x="1594774" y="1238250"/>
                </a:cubicBezTo>
                <a:cubicBezTo>
                  <a:pt x="1585249" y="1244600"/>
                  <a:pt x="1577059" y="1253680"/>
                  <a:pt x="1566199" y="1257300"/>
                </a:cubicBezTo>
                <a:cubicBezTo>
                  <a:pt x="1467434" y="1290222"/>
                  <a:pt x="1547240" y="1247741"/>
                  <a:pt x="1470949" y="1276350"/>
                </a:cubicBezTo>
                <a:cubicBezTo>
                  <a:pt x="1457654" y="1281336"/>
                  <a:pt x="1445900" y="1289807"/>
                  <a:pt x="1432849" y="1295400"/>
                </a:cubicBezTo>
                <a:cubicBezTo>
                  <a:pt x="1423621" y="1299355"/>
                  <a:pt x="1413891" y="1302040"/>
                  <a:pt x="1404274" y="1304925"/>
                </a:cubicBezTo>
                <a:cubicBezTo>
                  <a:pt x="1333781" y="1326073"/>
                  <a:pt x="1352036" y="1321088"/>
                  <a:pt x="1289974" y="1333500"/>
                </a:cubicBezTo>
                <a:cubicBezTo>
                  <a:pt x="1277274" y="1339850"/>
                  <a:pt x="1265573" y="1348814"/>
                  <a:pt x="1251874" y="1352550"/>
                </a:cubicBezTo>
                <a:cubicBezTo>
                  <a:pt x="1222905" y="1360451"/>
                  <a:pt x="1094430" y="1370327"/>
                  <a:pt x="1080424" y="1371600"/>
                </a:cubicBezTo>
                <a:cubicBezTo>
                  <a:pt x="1032799" y="1381125"/>
                  <a:pt x="977960" y="1373234"/>
                  <a:pt x="937549" y="1400175"/>
                </a:cubicBezTo>
                <a:cubicBezTo>
                  <a:pt x="928024" y="1406525"/>
                  <a:pt x="920388" y="1418347"/>
                  <a:pt x="908974" y="1419225"/>
                </a:cubicBezTo>
                <a:cubicBezTo>
                  <a:pt x="836164" y="1424826"/>
                  <a:pt x="762924" y="1419225"/>
                  <a:pt x="689899" y="1419225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ular Callout 13"/>
          <p:cNvSpPr/>
          <p:nvPr/>
        </p:nvSpPr>
        <p:spPr>
          <a:xfrm>
            <a:off x="4565042" y="1748513"/>
            <a:ext cx="1830995" cy="405863"/>
          </a:xfrm>
          <a:prstGeom prst="wedgeRoundRectCallout">
            <a:avLst>
              <a:gd name="adj1" fmla="val -23403"/>
              <a:gd name="adj2" fmla="val 107241"/>
              <a:gd name="adj3" fmla="val 16667"/>
            </a:avLst>
          </a:prstGeom>
          <a:solidFill>
            <a:srgbClr val="00FF00"/>
          </a:solidFill>
          <a:ln w="57150">
            <a:solidFill>
              <a:srgbClr val="00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phase i+2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2705100" y="3488059"/>
            <a:ext cx="1924050" cy="517285"/>
          </a:xfrm>
          <a:custGeom>
            <a:avLst/>
            <a:gdLst>
              <a:gd name="connsiteX0" fmla="*/ 704850 w 1924050"/>
              <a:gd name="connsiteY0" fmla="*/ 502916 h 517285"/>
              <a:gd name="connsiteX1" fmla="*/ 590550 w 1924050"/>
              <a:gd name="connsiteY1" fmla="*/ 483866 h 517285"/>
              <a:gd name="connsiteX2" fmla="*/ 552450 w 1924050"/>
              <a:gd name="connsiteY2" fmla="*/ 474341 h 517285"/>
              <a:gd name="connsiteX3" fmla="*/ 409575 w 1924050"/>
              <a:gd name="connsiteY3" fmla="*/ 445766 h 517285"/>
              <a:gd name="connsiteX4" fmla="*/ 333375 w 1924050"/>
              <a:gd name="connsiteY4" fmla="*/ 417191 h 517285"/>
              <a:gd name="connsiteX5" fmla="*/ 285750 w 1924050"/>
              <a:gd name="connsiteY5" fmla="*/ 407666 h 517285"/>
              <a:gd name="connsiteX6" fmla="*/ 180975 w 1924050"/>
              <a:gd name="connsiteY6" fmla="*/ 379091 h 517285"/>
              <a:gd name="connsiteX7" fmla="*/ 152400 w 1924050"/>
              <a:gd name="connsiteY7" fmla="*/ 360041 h 517285"/>
              <a:gd name="connsiteX8" fmla="*/ 123825 w 1924050"/>
              <a:gd name="connsiteY8" fmla="*/ 350516 h 517285"/>
              <a:gd name="connsiteX9" fmla="*/ 66675 w 1924050"/>
              <a:gd name="connsiteY9" fmla="*/ 312416 h 517285"/>
              <a:gd name="connsiteX10" fmla="*/ 28575 w 1924050"/>
              <a:gd name="connsiteY10" fmla="*/ 264791 h 517285"/>
              <a:gd name="connsiteX11" fmla="*/ 19050 w 1924050"/>
              <a:gd name="connsiteY11" fmla="*/ 236216 h 517285"/>
              <a:gd name="connsiteX12" fmla="*/ 0 w 1924050"/>
              <a:gd name="connsiteY12" fmla="*/ 198116 h 517285"/>
              <a:gd name="connsiteX13" fmla="*/ 9525 w 1924050"/>
              <a:gd name="connsiteY13" fmla="*/ 74291 h 517285"/>
              <a:gd name="connsiteX14" fmla="*/ 47625 w 1924050"/>
              <a:gd name="connsiteY14" fmla="*/ 64766 h 517285"/>
              <a:gd name="connsiteX15" fmla="*/ 104775 w 1924050"/>
              <a:gd name="connsiteY15" fmla="*/ 26666 h 517285"/>
              <a:gd name="connsiteX16" fmla="*/ 571500 w 1924050"/>
              <a:gd name="connsiteY16" fmla="*/ 36191 h 517285"/>
              <a:gd name="connsiteX17" fmla="*/ 1828800 w 1924050"/>
              <a:gd name="connsiteY17" fmla="*/ 64766 h 517285"/>
              <a:gd name="connsiteX18" fmla="*/ 1895475 w 1924050"/>
              <a:gd name="connsiteY18" fmla="*/ 150491 h 517285"/>
              <a:gd name="connsiteX19" fmla="*/ 1924050 w 1924050"/>
              <a:gd name="connsiteY19" fmla="*/ 207641 h 517285"/>
              <a:gd name="connsiteX20" fmla="*/ 1905000 w 1924050"/>
              <a:gd name="connsiteY20" fmla="*/ 283841 h 517285"/>
              <a:gd name="connsiteX21" fmla="*/ 1876425 w 1924050"/>
              <a:gd name="connsiteY21" fmla="*/ 312416 h 517285"/>
              <a:gd name="connsiteX22" fmla="*/ 1866900 w 1924050"/>
              <a:gd name="connsiteY22" fmla="*/ 340991 h 517285"/>
              <a:gd name="connsiteX23" fmla="*/ 1838325 w 1924050"/>
              <a:gd name="connsiteY23" fmla="*/ 350516 h 517285"/>
              <a:gd name="connsiteX24" fmla="*/ 1809750 w 1924050"/>
              <a:gd name="connsiteY24" fmla="*/ 369566 h 517285"/>
              <a:gd name="connsiteX25" fmla="*/ 1781175 w 1924050"/>
              <a:gd name="connsiteY25" fmla="*/ 379091 h 517285"/>
              <a:gd name="connsiteX26" fmla="*/ 1628775 w 1924050"/>
              <a:gd name="connsiteY26" fmla="*/ 407666 h 517285"/>
              <a:gd name="connsiteX27" fmla="*/ 1295400 w 1924050"/>
              <a:gd name="connsiteY27" fmla="*/ 417191 h 517285"/>
              <a:gd name="connsiteX28" fmla="*/ 1057275 w 1924050"/>
              <a:gd name="connsiteY28" fmla="*/ 436241 h 517285"/>
              <a:gd name="connsiteX29" fmla="*/ 876300 w 1924050"/>
              <a:gd name="connsiteY29" fmla="*/ 464816 h 517285"/>
              <a:gd name="connsiteX30" fmla="*/ 723900 w 1924050"/>
              <a:gd name="connsiteY30" fmla="*/ 474341 h 517285"/>
              <a:gd name="connsiteX31" fmla="*/ 609600 w 1924050"/>
              <a:gd name="connsiteY31" fmla="*/ 483866 h 517285"/>
              <a:gd name="connsiteX32" fmla="*/ 533400 w 1924050"/>
              <a:gd name="connsiteY32" fmla="*/ 502916 h 517285"/>
              <a:gd name="connsiteX33" fmla="*/ 476250 w 1924050"/>
              <a:gd name="connsiteY33" fmla="*/ 512441 h 517285"/>
              <a:gd name="connsiteX34" fmla="*/ 523875 w 1924050"/>
              <a:gd name="connsiteY34" fmla="*/ 493391 h 517285"/>
              <a:gd name="connsiteX35" fmla="*/ 552450 w 1924050"/>
              <a:gd name="connsiteY35" fmla="*/ 483866 h 517285"/>
              <a:gd name="connsiteX36" fmla="*/ 581025 w 1924050"/>
              <a:gd name="connsiteY36" fmla="*/ 464816 h 517285"/>
              <a:gd name="connsiteX37" fmla="*/ 619125 w 1924050"/>
              <a:gd name="connsiteY37" fmla="*/ 455291 h 517285"/>
              <a:gd name="connsiteX38" fmla="*/ 704850 w 1924050"/>
              <a:gd name="connsiteY38" fmla="*/ 502916 h 517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4050" h="517285">
                <a:moveTo>
                  <a:pt x="704850" y="502916"/>
                </a:moveTo>
                <a:cubicBezTo>
                  <a:pt x="700088" y="507678"/>
                  <a:pt x="628514" y="490984"/>
                  <a:pt x="590550" y="483866"/>
                </a:cubicBezTo>
                <a:cubicBezTo>
                  <a:pt x="577683" y="481454"/>
                  <a:pt x="565206" y="477285"/>
                  <a:pt x="552450" y="474341"/>
                </a:cubicBezTo>
                <a:cubicBezTo>
                  <a:pt x="461816" y="453425"/>
                  <a:pt x="486399" y="458570"/>
                  <a:pt x="409575" y="445766"/>
                </a:cubicBezTo>
                <a:cubicBezTo>
                  <a:pt x="395008" y="439939"/>
                  <a:pt x="353284" y="422168"/>
                  <a:pt x="333375" y="417191"/>
                </a:cubicBezTo>
                <a:cubicBezTo>
                  <a:pt x="317669" y="413264"/>
                  <a:pt x="301257" y="412318"/>
                  <a:pt x="285750" y="407666"/>
                </a:cubicBezTo>
                <a:cubicBezTo>
                  <a:pt x="171026" y="373249"/>
                  <a:pt x="310527" y="400683"/>
                  <a:pt x="180975" y="379091"/>
                </a:cubicBezTo>
                <a:cubicBezTo>
                  <a:pt x="171450" y="372741"/>
                  <a:pt x="162639" y="365161"/>
                  <a:pt x="152400" y="360041"/>
                </a:cubicBezTo>
                <a:cubicBezTo>
                  <a:pt x="143420" y="355551"/>
                  <a:pt x="132179" y="356085"/>
                  <a:pt x="123825" y="350516"/>
                </a:cubicBezTo>
                <a:cubicBezTo>
                  <a:pt x="52476" y="302950"/>
                  <a:pt x="134619" y="335064"/>
                  <a:pt x="66675" y="312416"/>
                </a:cubicBezTo>
                <a:cubicBezTo>
                  <a:pt x="42734" y="240592"/>
                  <a:pt x="77814" y="326339"/>
                  <a:pt x="28575" y="264791"/>
                </a:cubicBezTo>
                <a:cubicBezTo>
                  <a:pt x="22303" y="256951"/>
                  <a:pt x="23005" y="245444"/>
                  <a:pt x="19050" y="236216"/>
                </a:cubicBezTo>
                <a:cubicBezTo>
                  <a:pt x="13457" y="223165"/>
                  <a:pt x="6350" y="210816"/>
                  <a:pt x="0" y="198116"/>
                </a:cubicBezTo>
                <a:cubicBezTo>
                  <a:pt x="3175" y="156841"/>
                  <a:pt x="-4398" y="113276"/>
                  <a:pt x="9525" y="74291"/>
                </a:cubicBezTo>
                <a:cubicBezTo>
                  <a:pt x="13928" y="61963"/>
                  <a:pt x="35916" y="70620"/>
                  <a:pt x="47625" y="64766"/>
                </a:cubicBezTo>
                <a:cubicBezTo>
                  <a:pt x="68103" y="54527"/>
                  <a:pt x="104775" y="26666"/>
                  <a:pt x="104775" y="26666"/>
                </a:cubicBezTo>
                <a:lnTo>
                  <a:pt x="571500" y="36191"/>
                </a:lnTo>
                <a:cubicBezTo>
                  <a:pt x="1815548" y="57158"/>
                  <a:pt x="1411492" y="-74337"/>
                  <a:pt x="1828800" y="64766"/>
                </a:cubicBezTo>
                <a:cubicBezTo>
                  <a:pt x="1853455" y="89421"/>
                  <a:pt x="1884082" y="116312"/>
                  <a:pt x="1895475" y="150491"/>
                </a:cubicBezTo>
                <a:cubicBezTo>
                  <a:pt x="1908620" y="189926"/>
                  <a:pt x="1899431" y="170712"/>
                  <a:pt x="1924050" y="207641"/>
                </a:cubicBezTo>
                <a:cubicBezTo>
                  <a:pt x="1922676" y="214511"/>
                  <a:pt x="1913368" y="271289"/>
                  <a:pt x="1905000" y="283841"/>
                </a:cubicBezTo>
                <a:cubicBezTo>
                  <a:pt x="1897528" y="295049"/>
                  <a:pt x="1885950" y="302891"/>
                  <a:pt x="1876425" y="312416"/>
                </a:cubicBezTo>
                <a:cubicBezTo>
                  <a:pt x="1873250" y="321941"/>
                  <a:pt x="1874000" y="333891"/>
                  <a:pt x="1866900" y="340991"/>
                </a:cubicBezTo>
                <a:cubicBezTo>
                  <a:pt x="1859800" y="348091"/>
                  <a:pt x="1847305" y="346026"/>
                  <a:pt x="1838325" y="350516"/>
                </a:cubicBezTo>
                <a:cubicBezTo>
                  <a:pt x="1828086" y="355636"/>
                  <a:pt x="1819989" y="364446"/>
                  <a:pt x="1809750" y="369566"/>
                </a:cubicBezTo>
                <a:cubicBezTo>
                  <a:pt x="1800770" y="374056"/>
                  <a:pt x="1790829" y="376333"/>
                  <a:pt x="1781175" y="379091"/>
                </a:cubicBezTo>
                <a:cubicBezTo>
                  <a:pt x="1737749" y="391498"/>
                  <a:pt x="1661138" y="405600"/>
                  <a:pt x="1628775" y="407666"/>
                </a:cubicBezTo>
                <a:cubicBezTo>
                  <a:pt x="1517830" y="414748"/>
                  <a:pt x="1406525" y="414016"/>
                  <a:pt x="1295400" y="417191"/>
                </a:cubicBezTo>
                <a:lnTo>
                  <a:pt x="1057275" y="436241"/>
                </a:lnTo>
                <a:cubicBezTo>
                  <a:pt x="984565" y="443058"/>
                  <a:pt x="957342" y="456133"/>
                  <a:pt x="876300" y="464816"/>
                </a:cubicBezTo>
                <a:cubicBezTo>
                  <a:pt x="825691" y="470238"/>
                  <a:pt x="774670" y="470715"/>
                  <a:pt x="723900" y="474341"/>
                </a:cubicBezTo>
                <a:cubicBezTo>
                  <a:pt x="685765" y="477065"/>
                  <a:pt x="647700" y="480691"/>
                  <a:pt x="609600" y="483866"/>
                </a:cubicBezTo>
                <a:cubicBezTo>
                  <a:pt x="584200" y="490216"/>
                  <a:pt x="559001" y="497430"/>
                  <a:pt x="533400" y="502916"/>
                </a:cubicBezTo>
                <a:cubicBezTo>
                  <a:pt x="514516" y="506963"/>
                  <a:pt x="489906" y="526097"/>
                  <a:pt x="476250" y="512441"/>
                </a:cubicBezTo>
                <a:cubicBezTo>
                  <a:pt x="464160" y="500351"/>
                  <a:pt x="507866" y="499394"/>
                  <a:pt x="523875" y="493391"/>
                </a:cubicBezTo>
                <a:cubicBezTo>
                  <a:pt x="533276" y="489866"/>
                  <a:pt x="543470" y="488356"/>
                  <a:pt x="552450" y="483866"/>
                </a:cubicBezTo>
                <a:cubicBezTo>
                  <a:pt x="562689" y="478746"/>
                  <a:pt x="570503" y="469325"/>
                  <a:pt x="581025" y="464816"/>
                </a:cubicBezTo>
                <a:cubicBezTo>
                  <a:pt x="593057" y="459659"/>
                  <a:pt x="606425" y="458466"/>
                  <a:pt x="619125" y="455291"/>
                </a:cubicBezTo>
                <a:cubicBezTo>
                  <a:pt x="717248" y="477096"/>
                  <a:pt x="709612" y="498154"/>
                  <a:pt x="704850" y="502916"/>
                </a:cubicBezTo>
                <a:close/>
              </a:path>
            </a:pathLst>
          </a:custGeom>
          <a:noFill/>
          <a:ln w="762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ular Callout 13"/>
          <p:cNvSpPr/>
          <p:nvPr/>
        </p:nvSpPr>
        <p:spPr>
          <a:xfrm>
            <a:off x="1800226" y="4303765"/>
            <a:ext cx="1809750" cy="405863"/>
          </a:xfrm>
          <a:prstGeom prst="wedgeRoundRectCallout">
            <a:avLst>
              <a:gd name="adj1" fmla="val 34361"/>
              <a:gd name="adj2" fmla="val -87547"/>
              <a:gd name="adj3" fmla="val 16667"/>
            </a:avLst>
          </a:prstGeom>
          <a:solidFill>
            <a:srgbClr val="FF3399"/>
          </a:solidFill>
          <a:ln w="57150"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phase i+3</a:t>
            </a:r>
          </a:p>
        </p:txBody>
      </p:sp>
    </p:spTree>
    <p:extLst>
      <p:ext uri="{BB962C8B-B14F-4D97-AF65-F5344CB8AC3E}">
        <p14:creationId xmlns:p14="http://schemas.microsoft.com/office/powerpoint/2010/main" val="655562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2" y="1572637"/>
            <a:ext cx="7599868" cy="52853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GB" dirty="0"/>
              <a:t>How good is this phase?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738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GB" dirty="0"/>
              <a:t>How good is this phase?</a:t>
            </a: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Let’s look at what happened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in similar phases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3" y="1572637"/>
            <a:ext cx="7599866" cy="528536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4396154" y="3376246"/>
            <a:ext cx="747346" cy="580292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143500" y="3068515"/>
            <a:ext cx="175846" cy="307731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319346" y="2594623"/>
            <a:ext cx="2347546" cy="487344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596478" y="2555057"/>
            <a:ext cx="4509" cy="1819115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1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Dynamic Time Warping (DTW) is </a:t>
            </a:r>
            <a:br>
              <a:rPr lang="en-GB" dirty="0"/>
            </a:br>
            <a:r>
              <a:rPr lang="en-GB" dirty="0"/>
              <a:t>a great distance measure for phases</a:t>
            </a:r>
          </a:p>
        </p:txBody>
      </p:sp>
      <p:sp>
        <p:nvSpPr>
          <p:cNvPr id="254" name="Rectangle 4"/>
          <p:cNvSpPr>
            <a:spLocks noChangeArrowheads="1"/>
          </p:cNvSpPr>
          <p:nvPr/>
        </p:nvSpPr>
        <p:spPr bwMode="auto">
          <a:xfrm>
            <a:off x="5901992" y="5963273"/>
            <a:ext cx="1020761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rgbClr val="00264C"/>
                </a:solidFill>
                <a:latin typeface="+mj-lt"/>
              </a:rPr>
              <a:t>time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628649" y="2003989"/>
            <a:ext cx="6563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Similar shapes are matched, </a:t>
            </a:r>
            <a:br>
              <a:rPr lang="en-GB" sz="2400" dirty="0"/>
            </a:br>
            <a:r>
              <a:rPr lang="en-GB" sz="2400" dirty="0"/>
              <a:t>even if not synced on the time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192" y="3245767"/>
            <a:ext cx="5877745" cy="28102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8481" y="6581001"/>
            <a:ext cx="6011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https://www.psb.ugent.be/cbd/papers/gentxwarper/DTWalgorithm.htm</a:t>
            </a:r>
          </a:p>
        </p:txBody>
      </p:sp>
    </p:spTree>
    <p:extLst>
      <p:ext uri="{BB962C8B-B14F-4D97-AF65-F5344CB8AC3E}">
        <p14:creationId xmlns:p14="http://schemas.microsoft.com/office/powerpoint/2010/main" val="427292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Soccer analytics attempts to </a:t>
            </a:r>
            <a:br>
              <a:rPr lang="en-GB" sz="2800" dirty="0"/>
            </a:br>
            <a:r>
              <a:rPr lang="en-GB" sz="2800" dirty="0"/>
              <a:t>quantify and explain soccer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7864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Ronaldo or Messi, who is the better player?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What are the odds that my team will win?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What is the best strategy for our team?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Should this player have scored his shot?</a:t>
            </a:r>
          </a:p>
        </p:txBody>
      </p:sp>
    </p:spTree>
    <p:extLst>
      <p:ext uri="{BB962C8B-B14F-4D97-AF65-F5344CB8AC3E}">
        <p14:creationId xmlns:p14="http://schemas.microsoft.com/office/powerpoint/2010/main" val="4174827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232" y="1851886"/>
            <a:ext cx="4096446" cy="2848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are rated using a </a:t>
            </a:r>
            <a:br>
              <a:rPr lang="en-GB" dirty="0"/>
            </a:br>
            <a:r>
              <a:rPr lang="en-GB" i="1" dirty="0"/>
              <a:t>k</a:t>
            </a:r>
            <a:r>
              <a:rPr lang="en-GB" dirty="0"/>
              <a:t>-nearest neighbours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4178" y="5219962"/>
                <a:ext cx="7211802" cy="7634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𝑅𝑎𝑡𝑖𝑛𝑔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𝑝h𝑎𝑠𝑒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6 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𝑔𝑜𝑎𝑙𝑠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100 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𝑠𝑖𝑚𝑖𝑙𝑎𝑟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𝑝h𝑎𝑠𝑒𝑠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=0.06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78" y="5219962"/>
                <a:ext cx="7211802" cy="7634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1102" y="2243360"/>
            <a:ext cx="4757159" cy="24239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Search </a:t>
            </a:r>
            <a:r>
              <a:rPr lang="en-GB" sz="2400" i="1" dirty="0"/>
              <a:t>k</a:t>
            </a:r>
            <a:r>
              <a:rPr lang="en-GB" sz="2400" dirty="0"/>
              <a:t> similar phases using DTW (e.g., 100)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Count number of phases that end in a goal (e.g., 6)</a:t>
            </a:r>
          </a:p>
        </p:txBody>
      </p:sp>
    </p:spTree>
    <p:extLst>
      <p:ext uri="{BB962C8B-B14F-4D97-AF65-F5344CB8AC3E}">
        <p14:creationId xmlns:p14="http://schemas.microsoft.com/office/powerpoint/2010/main" val="2459663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GB" dirty="0"/>
              <a:t>The phase rating is distributed over its individual actions using exponential decay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571885"/>
            <a:ext cx="7600950" cy="5286115"/>
          </a:xfrm>
          <a:prstGeom prst="rect">
            <a:avLst/>
          </a:prstGeom>
        </p:spPr>
      </p:pic>
      <p:sp>
        <p:nvSpPr>
          <p:cNvPr id="5" name="Freeform: Shape 4"/>
          <p:cNvSpPr/>
          <p:nvPr/>
        </p:nvSpPr>
        <p:spPr>
          <a:xfrm>
            <a:off x="1752600" y="2828925"/>
            <a:ext cx="3514725" cy="2276475"/>
          </a:xfrm>
          <a:custGeom>
            <a:avLst/>
            <a:gdLst>
              <a:gd name="connsiteX0" fmla="*/ 190500 w 3514725"/>
              <a:gd name="connsiteY0" fmla="*/ 1371600 h 2276475"/>
              <a:gd name="connsiteX1" fmla="*/ 219075 w 3514725"/>
              <a:gd name="connsiteY1" fmla="*/ 1181100 h 2276475"/>
              <a:gd name="connsiteX2" fmla="*/ 238125 w 3514725"/>
              <a:gd name="connsiteY2" fmla="*/ 1152525 h 2276475"/>
              <a:gd name="connsiteX3" fmla="*/ 266700 w 3514725"/>
              <a:gd name="connsiteY3" fmla="*/ 1095375 h 2276475"/>
              <a:gd name="connsiteX4" fmla="*/ 295275 w 3514725"/>
              <a:gd name="connsiteY4" fmla="*/ 1076325 h 2276475"/>
              <a:gd name="connsiteX5" fmla="*/ 314325 w 3514725"/>
              <a:gd name="connsiteY5" fmla="*/ 1019175 h 2276475"/>
              <a:gd name="connsiteX6" fmla="*/ 342900 w 3514725"/>
              <a:gd name="connsiteY6" fmla="*/ 1000125 h 2276475"/>
              <a:gd name="connsiteX7" fmla="*/ 400050 w 3514725"/>
              <a:gd name="connsiteY7" fmla="*/ 981075 h 2276475"/>
              <a:gd name="connsiteX8" fmla="*/ 428625 w 3514725"/>
              <a:gd name="connsiteY8" fmla="*/ 962025 h 2276475"/>
              <a:gd name="connsiteX9" fmla="*/ 457200 w 3514725"/>
              <a:gd name="connsiteY9" fmla="*/ 952500 h 2276475"/>
              <a:gd name="connsiteX10" fmla="*/ 495300 w 3514725"/>
              <a:gd name="connsiteY10" fmla="*/ 933450 h 2276475"/>
              <a:gd name="connsiteX11" fmla="*/ 762000 w 3514725"/>
              <a:gd name="connsiteY11" fmla="*/ 942975 h 2276475"/>
              <a:gd name="connsiteX12" fmla="*/ 819150 w 3514725"/>
              <a:gd name="connsiteY12" fmla="*/ 952500 h 2276475"/>
              <a:gd name="connsiteX13" fmla="*/ 847725 w 3514725"/>
              <a:gd name="connsiteY13" fmla="*/ 971550 h 2276475"/>
              <a:gd name="connsiteX14" fmla="*/ 876300 w 3514725"/>
              <a:gd name="connsiteY14" fmla="*/ 981075 h 2276475"/>
              <a:gd name="connsiteX15" fmla="*/ 914400 w 3514725"/>
              <a:gd name="connsiteY15" fmla="*/ 1038225 h 2276475"/>
              <a:gd name="connsiteX16" fmla="*/ 942975 w 3514725"/>
              <a:gd name="connsiteY16" fmla="*/ 1047750 h 2276475"/>
              <a:gd name="connsiteX17" fmla="*/ 981075 w 3514725"/>
              <a:gd name="connsiteY17" fmla="*/ 1085850 h 2276475"/>
              <a:gd name="connsiteX18" fmla="*/ 1000125 w 3514725"/>
              <a:gd name="connsiteY18" fmla="*/ 1114425 h 2276475"/>
              <a:gd name="connsiteX19" fmla="*/ 1066800 w 3514725"/>
              <a:gd name="connsiteY19" fmla="*/ 1143000 h 2276475"/>
              <a:gd name="connsiteX20" fmla="*/ 1095375 w 3514725"/>
              <a:gd name="connsiteY20" fmla="*/ 1123950 h 2276475"/>
              <a:gd name="connsiteX21" fmla="*/ 1114425 w 3514725"/>
              <a:gd name="connsiteY21" fmla="*/ 1095375 h 2276475"/>
              <a:gd name="connsiteX22" fmla="*/ 1143000 w 3514725"/>
              <a:gd name="connsiteY22" fmla="*/ 1085850 h 2276475"/>
              <a:gd name="connsiteX23" fmla="*/ 1162050 w 3514725"/>
              <a:gd name="connsiteY23" fmla="*/ 1057275 h 2276475"/>
              <a:gd name="connsiteX24" fmla="*/ 1171575 w 3514725"/>
              <a:gd name="connsiteY24" fmla="*/ 1028700 h 2276475"/>
              <a:gd name="connsiteX25" fmla="*/ 1200150 w 3514725"/>
              <a:gd name="connsiteY25" fmla="*/ 1000125 h 2276475"/>
              <a:gd name="connsiteX26" fmla="*/ 1228725 w 3514725"/>
              <a:gd name="connsiteY26" fmla="*/ 933450 h 2276475"/>
              <a:gd name="connsiteX27" fmla="*/ 1238250 w 3514725"/>
              <a:gd name="connsiteY27" fmla="*/ 895350 h 2276475"/>
              <a:gd name="connsiteX28" fmla="*/ 1257300 w 3514725"/>
              <a:gd name="connsiteY28" fmla="*/ 857250 h 2276475"/>
              <a:gd name="connsiteX29" fmla="*/ 1266825 w 3514725"/>
              <a:gd name="connsiteY29" fmla="*/ 819150 h 2276475"/>
              <a:gd name="connsiteX30" fmla="*/ 1285875 w 3514725"/>
              <a:gd name="connsiteY30" fmla="*/ 771525 h 2276475"/>
              <a:gd name="connsiteX31" fmla="*/ 1304925 w 3514725"/>
              <a:gd name="connsiteY31" fmla="*/ 666750 h 2276475"/>
              <a:gd name="connsiteX32" fmla="*/ 1323975 w 3514725"/>
              <a:gd name="connsiteY32" fmla="*/ 638175 h 2276475"/>
              <a:gd name="connsiteX33" fmla="*/ 1333500 w 3514725"/>
              <a:gd name="connsiteY33" fmla="*/ 609600 h 2276475"/>
              <a:gd name="connsiteX34" fmla="*/ 1352550 w 3514725"/>
              <a:gd name="connsiteY34" fmla="*/ 581025 h 2276475"/>
              <a:gd name="connsiteX35" fmla="*/ 1381125 w 3514725"/>
              <a:gd name="connsiteY35" fmla="*/ 514350 h 2276475"/>
              <a:gd name="connsiteX36" fmla="*/ 1419225 w 3514725"/>
              <a:gd name="connsiteY36" fmla="*/ 457200 h 2276475"/>
              <a:gd name="connsiteX37" fmla="*/ 1428750 w 3514725"/>
              <a:gd name="connsiteY37" fmla="*/ 428625 h 2276475"/>
              <a:gd name="connsiteX38" fmla="*/ 1457325 w 3514725"/>
              <a:gd name="connsiteY38" fmla="*/ 400050 h 2276475"/>
              <a:gd name="connsiteX39" fmla="*/ 1476375 w 3514725"/>
              <a:gd name="connsiteY39" fmla="*/ 371475 h 2276475"/>
              <a:gd name="connsiteX40" fmla="*/ 1485900 w 3514725"/>
              <a:gd name="connsiteY40" fmla="*/ 342900 h 2276475"/>
              <a:gd name="connsiteX41" fmla="*/ 1543050 w 3514725"/>
              <a:gd name="connsiteY41" fmla="*/ 285750 h 2276475"/>
              <a:gd name="connsiteX42" fmla="*/ 1600200 w 3514725"/>
              <a:gd name="connsiteY42" fmla="*/ 219075 h 2276475"/>
              <a:gd name="connsiteX43" fmla="*/ 1628775 w 3514725"/>
              <a:gd name="connsiteY43" fmla="*/ 200025 h 2276475"/>
              <a:gd name="connsiteX44" fmla="*/ 1685925 w 3514725"/>
              <a:gd name="connsiteY44" fmla="*/ 152400 h 2276475"/>
              <a:gd name="connsiteX45" fmla="*/ 1752600 w 3514725"/>
              <a:gd name="connsiteY45" fmla="*/ 104775 h 2276475"/>
              <a:gd name="connsiteX46" fmla="*/ 1781175 w 3514725"/>
              <a:gd name="connsiteY46" fmla="*/ 76200 h 2276475"/>
              <a:gd name="connsiteX47" fmla="*/ 1819275 w 3514725"/>
              <a:gd name="connsiteY47" fmla="*/ 57150 h 2276475"/>
              <a:gd name="connsiteX48" fmla="*/ 1847850 w 3514725"/>
              <a:gd name="connsiteY48" fmla="*/ 38100 h 2276475"/>
              <a:gd name="connsiteX49" fmla="*/ 1876425 w 3514725"/>
              <a:gd name="connsiteY49" fmla="*/ 28575 h 2276475"/>
              <a:gd name="connsiteX50" fmla="*/ 1905000 w 3514725"/>
              <a:gd name="connsiteY50" fmla="*/ 9525 h 2276475"/>
              <a:gd name="connsiteX51" fmla="*/ 1971675 w 3514725"/>
              <a:gd name="connsiteY51" fmla="*/ 0 h 2276475"/>
              <a:gd name="connsiteX52" fmla="*/ 2428875 w 3514725"/>
              <a:gd name="connsiteY52" fmla="*/ 19050 h 2276475"/>
              <a:gd name="connsiteX53" fmla="*/ 2476500 w 3514725"/>
              <a:gd name="connsiteY53" fmla="*/ 28575 h 2276475"/>
              <a:gd name="connsiteX54" fmla="*/ 2514600 w 3514725"/>
              <a:gd name="connsiteY54" fmla="*/ 57150 h 2276475"/>
              <a:gd name="connsiteX55" fmla="*/ 2543175 w 3514725"/>
              <a:gd name="connsiteY55" fmla="*/ 76200 h 2276475"/>
              <a:gd name="connsiteX56" fmla="*/ 2609850 w 3514725"/>
              <a:gd name="connsiteY56" fmla="*/ 95250 h 2276475"/>
              <a:gd name="connsiteX57" fmla="*/ 2657475 w 3514725"/>
              <a:gd name="connsiteY57" fmla="*/ 123825 h 2276475"/>
              <a:gd name="connsiteX58" fmla="*/ 2724150 w 3514725"/>
              <a:gd name="connsiteY58" fmla="*/ 171450 h 2276475"/>
              <a:gd name="connsiteX59" fmla="*/ 2752725 w 3514725"/>
              <a:gd name="connsiteY59" fmla="*/ 180975 h 2276475"/>
              <a:gd name="connsiteX60" fmla="*/ 2800350 w 3514725"/>
              <a:gd name="connsiteY60" fmla="*/ 238125 h 2276475"/>
              <a:gd name="connsiteX61" fmla="*/ 2847975 w 3514725"/>
              <a:gd name="connsiteY61" fmla="*/ 247650 h 2276475"/>
              <a:gd name="connsiteX62" fmla="*/ 2905125 w 3514725"/>
              <a:gd name="connsiteY62" fmla="*/ 295275 h 2276475"/>
              <a:gd name="connsiteX63" fmla="*/ 2933700 w 3514725"/>
              <a:gd name="connsiteY63" fmla="*/ 304800 h 2276475"/>
              <a:gd name="connsiteX64" fmla="*/ 2962275 w 3514725"/>
              <a:gd name="connsiteY64" fmla="*/ 333375 h 2276475"/>
              <a:gd name="connsiteX65" fmla="*/ 2981325 w 3514725"/>
              <a:gd name="connsiteY65" fmla="*/ 361950 h 2276475"/>
              <a:gd name="connsiteX66" fmla="*/ 3028950 w 3514725"/>
              <a:gd name="connsiteY66" fmla="*/ 390525 h 2276475"/>
              <a:gd name="connsiteX67" fmla="*/ 3067050 w 3514725"/>
              <a:gd name="connsiteY67" fmla="*/ 419100 h 2276475"/>
              <a:gd name="connsiteX68" fmla="*/ 3095625 w 3514725"/>
              <a:gd name="connsiteY68" fmla="*/ 438150 h 2276475"/>
              <a:gd name="connsiteX69" fmla="*/ 3133725 w 3514725"/>
              <a:gd name="connsiteY69" fmla="*/ 485775 h 2276475"/>
              <a:gd name="connsiteX70" fmla="*/ 3162300 w 3514725"/>
              <a:gd name="connsiteY70" fmla="*/ 523875 h 2276475"/>
              <a:gd name="connsiteX71" fmla="*/ 3171825 w 3514725"/>
              <a:gd name="connsiteY71" fmla="*/ 552450 h 2276475"/>
              <a:gd name="connsiteX72" fmla="*/ 3200400 w 3514725"/>
              <a:gd name="connsiteY72" fmla="*/ 581025 h 2276475"/>
              <a:gd name="connsiteX73" fmla="*/ 3228975 w 3514725"/>
              <a:gd name="connsiteY73" fmla="*/ 619125 h 2276475"/>
              <a:gd name="connsiteX74" fmla="*/ 3238500 w 3514725"/>
              <a:gd name="connsiteY74" fmla="*/ 647700 h 2276475"/>
              <a:gd name="connsiteX75" fmla="*/ 3286125 w 3514725"/>
              <a:gd name="connsiteY75" fmla="*/ 704850 h 2276475"/>
              <a:gd name="connsiteX76" fmla="*/ 3314700 w 3514725"/>
              <a:gd name="connsiteY76" fmla="*/ 771525 h 2276475"/>
              <a:gd name="connsiteX77" fmla="*/ 3324225 w 3514725"/>
              <a:gd name="connsiteY77" fmla="*/ 800100 h 2276475"/>
              <a:gd name="connsiteX78" fmla="*/ 3352800 w 3514725"/>
              <a:gd name="connsiteY78" fmla="*/ 819150 h 2276475"/>
              <a:gd name="connsiteX79" fmla="*/ 3362325 w 3514725"/>
              <a:gd name="connsiteY79" fmla="*/ 847725 h 2276475"/>
              <a:gd name="connsiteX80" fmla="*/ 3419475 w 3514725"/>
              <a:gd name="connsiteY80" fmla="*/ 971550 h 2276475"/>
              <a:gd name="connsiteX81" fmla="*/ 3429000 w 3514725"/>
              <a:gd name="connsiteY81" fmla="*/ 1019175 h 2276475"/>
              <a:gd name="connsiteX82" fmla="*/ 3448050 w 3514725"/>
              <a:gd name="connsiteY82" fmla="*/ 1085850 h 2276475"/>
              <a:gd name="connsiteX83" fmla="*/ 3476625 w 3514725"/>
              <a:gd name="connsiteY83" fmla="*/ 1181100 h 2276475"/>
              <a:gd name="connsiteX84" fmla="*/ 3486150 w 3514725"/>
              <a:gd name="connsiteY84" fmla="*/ 1228725 h 2276475"/>
              <a:gd name="connsiteX85" fmla="*/ 3514725 w 3514725"/>
              <a:gd name="connsiteY85" fmla="*/ 1314450 h 2276475"/>
              <a:gd name="connsiteX86" fmla="*/ 3495675 w 3514725"/>
              <a:gd name="connsiteY86" fmla="*/ 1371600 h 2276475"/>
              <a:gd name="connsiteX87" fmla="*/ 3467100 w 3514725"/>
              <a:gd name="connsiteY87" fmla="*/ 1390650 h 2276475"/>
              <a:gd name="connsiteX88" fmla="*/ 3400425 w 3514725"/>
              <a:gd name="connsiteY88" fmla="*/ 1438275 h 2276475"/>
              <a:gd name="connsiteX89" fmla="*/ 3371850 w 3514725"/>
              <a:gd name="connsiteY89" fmla="*/ 1466850 h 2276475"/>
              <a:gd name="connsiteX90" fmla="*/ 3305175 w 3514725"/>
              <a:gd name="connsiteY90" fmla="*/ 1495425 h 2276475"/>
              <a:gd name="connsiteX91" fmla="*/ 3248025 w 3514725"/>
              <a:gd name="connsiteY91" fmla="*/ 1504950 h 2276475"/>
              <a:gd name="connsiteX92" fmla="*/ 3209925 w 3514725"/>
              <a:gd name="connsiteY92" fmla="*/ 1524000 h 2276475"/>
              <a:gd name="connsiteX93" fmla="*/ 3181350 w 3514725"/>
              <a:gd name="connsiteY93" fmla="*/ 1533525 h 2276475"/>
              <a:gd name="connsiteX94" fmla="*/ 2609850 w 3514725"/>
              <a:gd name="connsiteY94" fmla="*/ 1524000 h 2276475"/>
              <a:gd name="connsiteX95" fmla="*/ 2552700 w 3514725"/>
              <a:gd name="connsiteY95" fmla="*/ 1495425 h 2276475"/>
              <a:gd name="connsiteX96" fmla="*/ 2524125 w 3514725"/>
              <a:gd name="connsiteY96" fmla="*/ 1476375 h 2276475"/>
              <a:gd name="connsiteX97" fmla="*/ 2457450 w 3514725"/>
              <a:gd name="connsiteY97" fmla="*/ 1447800 h 2276475"/>
              <a:gd name="connsiteX98" fmla="*/ 2400300 w 3514725"/>
              <a:gd name="connsiteY98" fmla="*/ 1390650 h 2276475"/>
              <a:gd name="connsiteX99" fmla="*/ 2333625 w 3514725"/>
              <a:gd name="connsiteY99" fmla="*/ 1352550 h 2276475"/>
              <a:gd name="connsiteX100" fmla="*/ 2305050 w 3514725"/>
              <a:gd name="connsiteY100" fmla="*/ 1323975 h 2276475"/>
              <a:gd name="connsiteX101" fmla="*/ 2266950 w 3514725"/>
              <a:gd name="connsiteY101" fmla="*/ 1276350 h 2276475"/>
              <a:gd name="connsiteX102" fmla="*/ 2228850 w 3514725"/>
              <a:gd name="connsiteY102" fmla="*/ 1228725 h 2276475"/>
              <a:gd name="connsiteX103" fmla="*/ 2209800 w 3514725"/>
              <a:gd name="connsiteY103" fmla="*/ 1190625 h 2276475"/>
              <a:gd name="connsiteX104" fmla="*/ 2190750 w 3514725"/>
              <a:gd name="connsiteY104" fmla="*/ 1133475 h 2276475"/>
              <a:gd name="connsiteX105" fmla="*/ 2143125 w 3514725"/>
              <a:gd name="connsiteY105" fmla="*/ 1066800 h 2276475"/>
              <a:gd name="connsiteX106" fmla="*/ 2133600 w 3514725"/>
              <a:gd name="connsiteY106" fmla="*/ 1038225 h 2276475"/>
              <a:gd name="connsiteX107" fmla="*/ 2105025 w 3514725"/>
              <a:gd name="connsiteY107" fmla="*/ 1019175 h 2276475"/>
              <a:gd name="connsiteX108" fmla="*/ 2047875 w 3514725"/>
              <a:gd name="connsiteY108" fmla="*/ 971550 h 2276475"/>
              <a:gd name="connsiteX109" fmla="*/ 2009775 w 3514725"/>
              <a:gd name="connsiteY109" fmla="*/ 962025 h 2276475"/>
              <a:gd name="connsiteX110" fmla="*/ 1838325 w 3514725"/>
              <a:gd name="connsiteY110" fmla="*/ 981075 h 2276475"/>
              <a:gd name="connsiteX111" fmla="*/ 1809750 w 3514725"/>
              <a:gd name="connsiteY111" fmla="*/ 990600 h 2276475"/>
              <a:gd name="connsiteX112" fmla="*/ 1771650 w 3514725"/>
              <a:gd name="connsiteY112" fmla="*/ 1076325 h 2276475"/>
              <a:gd name="connsiteX113" fmla="*/ 1752600 w 3514725"/>
              <a:gd name="connsiteY113" fmla="*/ 1104900 h 2276475"/>
              <a:gd name="connsiteX114" fmla="*/ 1724025 w 3514725"/>
              <a:gd name="connsiteY114" fmla="*/ 1171575 h 2276475"/>
              <a:gd name="connsiteX115" fmla="*/ 1714500 w 3514725"/>
              <a:gd name="connsiteY115" fmla="*/ 1200150 h 2276475"/>
              <a:gd name="connsiteX116" fmla="*/ 1695450 w 3514725"/>
              <a:gd name="connsiteY116" fmla="*/ 1238250 h 2276475"/>
              <a:gd name="connsiteX117" fmla="*/ 1685925 w 3514725"/>
              <a:gd name="connsiteY117" fmla="*/ 1266825 h 2276475"/>
              <a:gd name="connsiteX118" fmla="*/ 1657350 w 3514725"/>
              <a:gd name="connsiteY118" fmla="*/ 1285875 h 2276475"/>
              <a:gd name="connsiteX119" fmla="*/ 1619250 w 3514725"/>
              <a:gd name="connsiteY119" fmla="*/ 1314450 h 2276475"/>
              <a:gd name="connsiteX120" fmla="*/ 1552575 w 3514725"/>
              <a:gd name="connsiteY120" fmla="*/ 1400175 h 2276475"/>
              <a:gd name="connsiteX121" fmla="*/ 1524000 w 3514725"/>
              <a:gd name="connsiteY121" fmla="*/ 1409700 h 2276475"/>
              <a:gd name="connsiteX122" fmla="*/ 1485900 w 3514725"/>
              <a:gd name="connsiteY122" fmla="*/ 1466850 h 2276475"/>
              <a:gd name="connsiteX123" fmla="*/ 1466850 w 3514725"/>
              <a:gd name="connsiteY123" fmla="*/ 1495425 h 2276475"/>
              <a:gd name="connsiteX124" fmla="*/ 1438275 w 3514725"/>
              <a:gd name="connsiteY124" fmla="*/ 1524000 h 2276475"/>
              <a:gd name="connsiteX125" fmla="*/ 1390650 w 3514725"/>
              <a:gd name="connsiteY125" fmla="*/ 1571625 h 2276475"/>
              <a:gd name="connsiteX126" fmla="*/ 1362075 w 3514725"/>
              <a:gd name="connsiteY126" fmla="*/ 1619250 h 2276475"/>
              <a:gd name="connsiteX127" fmla="*/ 1333500 w 3514725"/>
              <a:gd name="connsiteY127" fmla="*/ 1628775 h 2276475"/>
              <a:gd name="connsiteX128" fmla="*/ 1314450 w 3514725"/>
              <a:gd name="connsiteY128" fmla="*/ 1657350 h 2276475"/>
              <a:gd name="connsiteX129" fmla="*/ 1285875 w 3514725"/>
              <a:gd name="connsiteY129" fmla="*/ 1685925 h 2276475"/>
              <a:gd name="connsiteX130" fmla="*/ 1219200 w 3514725"/>
              <a:gd name="connsiteY130" fmla="*/ 1771650 h 2276475"/>
              <a:gd name="connsiteX131" fmla="*/ 1190625 w 3514725"/>
              <a:gd name="connsiteY131" fmla="*/ 1800225 h 2276475"/>
              <a:gd name="connsiteX132" fmla="*/ 1181100 w 3514725"/>
              <a:gd name="connsiteY132" fmla="*/ 1828800 h 2276475"/>
              <a:gd name="connsiteX133" fmla="*/ 1095375 w 3514725"/>
              <a:gd name="connsiteY133" fmla="*/ 1905000 h 2276475"/>
              <a:gd name="connsiteX134" fmla="*/ 1028700 w 3514725"/>
              <a:gd name="connsiteY134" fmla="*/ 1971675 h 2276475"/>
              <a:gd name="connsiteX135" fmla="*/ 1000125 w 3514725"/>
              <a:gd name="connsiteY135" fmla="*/ 2000250 h 2276475"/>
              <a:gd name="connsiteX136" fmla="*/ 981075 w 3514725"/>
              <a:gd name="connsiteY136" fmla="*/ 2028825 h 2276475"/>
              <a:gd name="connsiteX137" fmla="*/ 904875 w 3514725"/>
              <a:gd name="connsiteY137" fmla="*/ 2066925 h 2276475"/>
              <a:gd name="connsiteX138" fmla="*/ 857250 w 3514725"/>
              <a:gd name="connsiteY138" fmla="*/ 2124075 h 2276475"/>
              <a:gd name="connsiteX139" fmla="*/ 800100 w 3514725"/>
              <a:gd name="connsiteY139" fmla="*/ 2152650 h 2276475"/>
              <a:gd name="connsiteX140" fmla="*/ 742950 w 3514725"/>
              <a:gd name="connsiteY140" fmla="*/ 2190750 h 2276475"/>
              <a:gd name="connsiteX141" fmla="*/ 714375 w 3514725"/>
              <a:gd name="connsiteY141" fmla="*/ 2209800 h 2276475"/>
              <a:gd name="connsiteX142" fmla="*/ 638175 w 3514725"/>
              <a:gd name="connsiteY142" fmla="*/ 2228850 h 2276475"/>
              <a:gd name="connsiteX143" fmla="*/ 590550 w 3514725"/>
              <a:gd name="connsiteY143" fmla="*/ 2247900 h 2276475"/>
              <a:gd name="connsiteX144" fmla="*/ 561975 w 3514725"/>
              <a:gd name="connsiteY144" fmla="*/ 2266950 h 2276475"/>
              <a:gd name="connsiteX145" fmla="*/ 438150 w 3514725"/>
              <a:gd name="connsiteY145" fmla="*/ 2276475 h 2276475"/>
              <a:gd name="connsiteX146" fmla="*/ 133350 w 3514725"/>
              <a:gd name="connsiteY146" fmla="*/ 2266950 h 2276475"/>
              <a:gd name="connsiteX147" fmla="*/ 104775 w 3514725"/>
              <a:gd name="connsiteY147" fmla="*/ 2247900 h 2276475"/>
              <a:gd name="connsiteX148" fmla="*/ 66675 w 3514725"/>
              <a:gd name="connsiteY148" fmla="*/ 2200275 h 2276475"/>
              <a:gd name="connsiteX149" fmla="*/ 38100 w 3514725"/>
              <a:gd name="connsiteY149" fmla="*/ 2124075 h 2276475"/>
              <a:gd name="connsiteX150" fmla="*/ 19050 w 3514725"/>
              <a:gd name="connsiteY150" fmla="*/ 2057400 h 2276475"/>
              <a:gd name="connsiteX151" fmla="*/ 9525 w 3514725"/>
              <a:gd name="connsiteY151" fmla="*/ 1990725 h 2276475"/>
              <a:gd name="connsiteX152" fmla="*/ 0 w 3514725"/>
              <a:gd name="connsiteY152" fmla="*/ 1943100 h 2276475"/>
              <a:gd name="connsiteX153" fmla="*/ 9525 w 3514725"/>
              <a:gd name="connsiteY153" fmla="*/ 1743075 h 2276475"/>
              <a:gd name="connsiteX154" fmla="*/ 28575 w 3514725"/>
              <a:gd name="connsiteY154" fmla="*/ 1685925 h 2276475"/>
              <a:gd name="connsiteX155" fmla="*/ 38100 w 3514725"/>
              <a:gd name="connsiteY155" fmla="*/ 1647825 h 2276475"/>
              <a:gd name="connsiteX156" fmla="*/ 57150 w 3514725"/>
              <a:gd name="connsiteY156" fmla="*/ 1600200 h 2276475"/>
              <a:gd name="connsiteX157" fmla="*/ 76200 w 3514725"/>
              <a:gd name="connsiteY157" fmla="*/ 1533525 h 2276475"/>
              <a:gd name="connsiteX158" fmla="*/ 95250 w 3514725"/>
              <a:gd name="connsiteY158" fmla="*/ 1504950 h 2276475"/>
              <a:gd name="connsiteX159" fmla="*/ 123825 w 3514725"/>
              <a:gd name="connsiteY159" fmla="*/ 1438275 h 2276475"/>
              <a:gd name="connsiteX160" fmla="*/ 133350 w 3514725"/>
              <a:gd name="connsiteY160" fmla="*/ 1400175 h 2276475"/>
              <a:gd name="connsiteX161" fmla="*/ 152400 w 3514725"/>
              <a:gd name="connsiteY161" fmla="*/ 1371600 h 2276475"/>
              <a:gd name="connsiteX162" fmla="*/ 161925 w 3514725"/>
              <a:gd name="connsiteY162" fmla="*/ 1343025 h 2276475"/>
              <a:gd name="connsiteX163" fmla="*/ 190500 w 3514725"/>
              <a:gd name="connsiteY163" fmla="*/ 1333500 h 2276475"/>
              <a:gd name="connsiteX164" fmla="*/ 247650 w 3514725"/>
              <a:gd name="connsiteY164" fmla="*/ 1304925 h 2276475"/>
              <a:gd name="connsiteX165" fmla="*/ 285750 w 3514725"/>
              <a:gd name="connsiteY165" fmla="*/ 1295400 h 2276475"/>
              <a:gd name="connsiteX166" fmla="*/ 238125 w 3514725"/>
              <a:gd name="connsiteY166" fmla="*/ 1304925 h 2276475"/>
              <a:gd name="connsiteX167" fmla="*/ 209550 w 3514725"/>
              <a:gd name="connsiteY167" fmla="*/ 1362075 h 2276475"/>
              <a:gd name="connsiteX168" fmla="*/ 180975 w 3514725"/>
              <a:gd name="connsiteY168" fmla="*/ 1381125 h 2276475"/>
              <a:gd name="connsiteX169" fmla="*/ 190500 w 3514725"/>
              <a:gd name="connsiteY169" fmla="*/ 1371600 h 227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3514725" h="2276475">
                <a:moveTo>
                  <a:pt x="190500" y="1371600"/>
                </a:moveTo>
                <a:cubicBezTo>
                  <a:pt x="196850" y="1338262"/>
                  <a:pt x="189910" y="1224848"/>
                  <a:pt x="219075" y="1181100"/>
                </a:cubicBezTo>
                <a:cubicBezTo>
                  <a:pt x="225425" y="1171575"/>
                  <a:pt x="233005" y="1162764"/>
                  <a:pt x="238125" y="1152525"/>
                </a:cubicBezTo>
                <a:cubicBezTo>
                  <a:pt x="253619" y="1121537"/>
                  <a:pt x="239403" y="1122672"/>
                  <a:pt x="266700" y="1095375"/>
                </a:cubicBezTo>
                <a:cubicBezTo>
                  <a:pt x="274795" y="1087280"/>
                  <a:pt x="285750" y="1082675"/>
                  <a:pt x="295275" y="1076325"/>
                </a:cubicBezTo>
                <a:cubicBezTo>
                  <a:pt x="301625" y="1057275"/>
                  <a:pt x="297617" y="1030314"/>
                  <a:pt x="314325" y="1019175"/>
                </a:cubicBezTo>
                <a:cubicBezTo>
                  <a:pt x="323850" y="1012825"/>
                  <a:pt x="332439" y="1004774"/>
                  <a:pt x="342900" y="1000125"/>
                </a:cubicBezTo>
                <a:cubicBezTo>
                  <a:pt x="361250" y="991970"/>
                  <a:pt x="383342" y="992214"/>
                  <a:pt x="400050" y="981075"/>
                </a:cubicBezTo>
                <a:cubicBezTo>
                  <a:pt x="409575" y="974725"/>
                  <a:pt x="418386" y="967145"/>
                  <a:pt x="428625" y="962025"/>
                </a:cubicBezTo>
                <a:cubicBezTo>
                  <a:pt x="437605" y="957535"/>
                  <a:pt x="447972" y="956455"/>
                  <a:pt x="457200" y="952500"/>
                </a:cubicBezTo>
                <a:cubicBezTo>
                  <a:pt x="470251" y="946907"/>
                  <a:pt x="482600" y="939800"/>
                  <a:pt x="495300" y="933450"/>
                </a:cubicBezTo>
                <a:cubicBezTo>
                  <a:pt x="584200" y="936625"/>
                  <a:pt x="673197" y="937751"/>
                  <a:pt x="762000" y="942975"/>
                </a:cubicBezTo>
                <a:cubicBezTo>
                  <a:pt x="781279" y="944109"/>
                  <a:pt x="800828" y="946393"/>
                  <a:pt x="819150" y="952500"/>
                </a:cubicBezTo>
                <a:cubicBezTo>
                  <a:pt x="830010" y="956120"/>
                  <a:pt x="837486" y="966430"/>
                  <a:pt x="847725" y="971550"/>
                </a:cubicBezTo>
                <a:cubicBezTo>
                  <a:pt x="856705" y="976040"/>
                  <a:pt x="866775" y="977900"/>
                  <a:pt x="876300" y="981075"/>
                </a:cubicBezTo>
                <a:cubicBezTo>
                  <a:pt x="886286" y="1011033"/>
                  <a:pt x="883822" y="1017840"/>
                  <a:pt x="914400" y="1038225"/>
                </a:cubicBezTo>
                <a:cubicBezTo>
                  <a:pt x="922754" y="1043794"/>
                  <a:pt x="933450" y="1044575"/>
                  <a:pt x="942975" y="1047750"/>
                </a:cubicBezTo>
                <a:cubicBezTo>
                  <a:pt x="963757" y="1110095"/>
                  <a:pt x="934893" y="1048905"/>
                  <a:pt x="981075" y="1085850"/>
                </a:cubicBezTo>
                <a:cubicBezTo>
                  <a:pt x="990014" y="1093001"/>
                  <a:pt x="992030" y="1106330"/>
                  <a:pt x="1000125" y="1114425"/>
                </a:cubicBezTo>
                <a:cubicBezTo>
                  <a:pt x="1022051" y="1136351"/>
                  <a:pt x="1037653" y="1135713"/>
                  <a:pt x="1066800" y="1143000"/>
                </a:cubicBezTo>
                <a:cubicBezTo>
                  <a:pt x="1076325" y="1136650"/>
                  <a:pt x="1087280" y="1132045"/>
                  <a:pt x="1095375" y="1123950"/>
                </a:cubicBezTo>
                <a:cubicBezTo>
                  <a:pt x="1103470" y="1115855"/>
                  <a:pt x="1105486" y="1102526"/>
                  <a:pt x="1114425" y="1095375"/>
                </a:cubicBezTo>
                <a:cubicBezTo>
                  <a:pt x="1122265" y="1089103"/>
                  <a:pt x="1133475" y="1089025"/>
                  <a:pt x="1143000" y="1085850"/>
                </a:cubicBezTo>
                <a:cubicBezTo>
                  <a:pt x="1149350" y="1076325"/>
                  <a:pt x="1156930" y="1067514"/>
                  <a:pt x="1162050" y="1057275"/>
                </a:cubicBezTo>
                <a:cubicBezTo>
                  <a:pt x="1166540" y="1048295"/>
                  <a:pt x="1166006" y="1037054"/>
                  <a:pt x="1171575" y="1028700"/>
                </a:cubicBezTo>
                <a:cubicBezTo>
                  <a:pt x="1179047" y="1017492"/>
                  <a:pt x="1190625" y="1009650"/>
                  <a:pt x="1200150" y="1000125"/>
                </a:cubicBezTo>
                <a:cubicBezTo>
                  <a:pt x="1227496" y="890742"/>
                  <a:pt x="1189258" y="1025540"/>
                  <a:pt x="1228725" y="933450"/>
                </a:cubicBezTo>
                <a:cubicBezTo>
                  <a:pt x="1233882" y="921418"/>
                  <a:pt x="1233653" y="907607"/>
                  <a:pt x="1238250" y="895350"/>
                </a:cubicBezTo>
                <a:cubicBezTo>
                  <a:pt x="1243236" y="882055"/>
                  <a:pt x="1252314" y="870545"/>
                  <a:pt x="1257300" y="857250"/>
                </a:cubicBezTo>
                <a:cubicBezTo>
                  <a:pt x="1261897" y="844993"/>
                  <a:pt x="1262685" y="831569"/>
                  <a:pt x="1266825" y="819150"/>
                </a:cubicBezTo>
                <a:cubicBezTo>
                  <a:pt x="1272232" y="802930"/>
                  <a:pt x="1279525" y="787400"/>
                  <a:pt x="1285875" y="771525"/>
                </a:cubicBezTo>
                <a:cubicBezTo>
                  <a:pt x="1286945" y="765106"/>
                  <a:pt x="1300931" y="677400"/>
                  <a:pt x="1304925" y="666750"/>
                </a:cubicBezTo>
                <a:cubicBezTo>
                  <a:pt x="1308945" y="656031"/>
                  <a:pt x="1318855" y="648414"/>
                  <a:pt x="1323975" y="638175"/>
                </a:cubicBezTo>
                <a:cubicBezTo>
                  <a:pt x="1328465" y="629195"/>
                  <a:pt x="1329010" y="618580"/>
                  <a:pt x="1333500" y="609600"/>
                </a:cubicBezTo>
                <a:cubicBezTo>
                  <a:pt x="1338620" y="599361"/>
                  <a:pt x="1347430" y="591264"/>
                  <a:pt x="1352550" y="581025"/>
                </a:cubicBezTo>
                <a:cubicBezTo>
                  <a:pt x="1391965" y="502195"/>
                  <a:pt x="1321664" y="613452"/>
                  <a:pt x="1381125" y="514350"/>
                </a:cubicBezTo>
                <a:cubicBezTo>
                  <a:pt x="1392905" y="494717"/>
                  <a:pt x="1411985" y="478920"/>
                  <a:pt x="1419225" y="457200"/>
                </a:cubicBezTo>
                <a:cubicBezTo>
                  <a:pt x="1422400" y="447675"/>
                  <a:pt x="1423181" y="436979"/>
                  <a:pt x="1428750" y="428625"/>
                </a:cubicBezTo>
                <a:cubicBezTo>
                  <a:pt x="1436222" y="417417"/>
                  <a:pt x="1448701" y="410398"/>
                  <a:pt x="1457325" y="400050"/>
                </a:cubicBezTo>
                <a:cubicBezTo>
                  <a:pt x="1464654" y="391256"/>
                  <a:pt x="1471255" y="381714"/>
                  <a:pt x="1476375" y="371475"/>
                </a:cubicBezTo>
                <a:cubicBezTo>
                  <a:pt x="1480865" y="362495"/>
                  <a:pt x="1479736" y="350825"/>
                  <a:pt x="1485900" y="342900"/>
                </a:cubicBezTo>
                <a:cubicBezTo>
                  <a:pt x="1502440" y="321634"/>
                  <a:pt x="1526886" y="307303"/>
                  <a:pt x="1543050" y="285750"/>
                </a:cubicBezTo>
                <a:cubicBezTo>
                  <a:pt x="1564072" y="257720"/>
                  <a:pt x="1573666" y="241186"/>
                  <a:pt x="1600200" y="219075"/>
                </a:cubicBezTo>
                <a:cubicBezTo>
                  <a:pt x="1608994" y="211746"/>
                  <a:pt x="1619981" y="207354"/>
                  <a:pt x="1628775" y="200025"/>
                </a:cubicBezTo>
                <a:cubicBezTo>
                  <a:pt x="1702114" y="138909"/>
                  <a:pt x="1614979" y="199698"/>
                  <a:pt x="1685925" y="152400"/>
                </a:cubicBezTo>
                <a:cubicBezTo>
                  <a:pt x="1724489" y="94555"/>
                  <a:pt x="1679367" y="150546"/>
                  <a:pt x="1752600" y="104775"/>
                </a:cubicBezTo>
                <a:cubicBezTo>
                  <a:pt x="1764023" y="97636"/>
                  <a:pt x="1770214" y="84030"/>
                  <a:pt x="1781175" y="76200"/>
                </a:cubicBezTo>
                <a:cubicBezTo>
                  <a:pt x="1792729" y="67947"/>
                  <a:pt x="1806947" y="64195"/>
                  <a:pt x="1819275" y="57150"/>
                </a:cubicBezTo>
                <a:cubicBezTo>
                  <a:pt x="1829214" y="51470"/>
                  <a:pt x="1837611" y="43220"/>
                  <a:pt x="1847850" y="38100"/>
                </a:cubicBezTo>
                <a:cubicBezTo>
                  <a:pt x="1856830" y="33610"/>
                  <a:pt x="1867445" y="33065"/>
                  <a:pt x="1876425" y="28575"/>
                </a:cubicBezTo>
                <a:cubicBezTo>
                  <a:pt x="1886664" y="23455"/>
                  <a:pt x="1894035" y="12814"/>
                  <a:pt x="1905000" y="9525"/>
                </a:cubicBezTo>
                <a:cubicBezTo>
                  <a:pt x="1926504" y="3074"/>
                  <a:pt x="1949450" y="3175"/>
                  <a:pt x="1971675" y="0"/>
                </a:cubicBezTo>
                <a:lnTo>
                  <a:pt x="2428875" y="19050"/>
                </a:lnTo>
                <a:cubicBezTo>
                  <a:pt x="2445039" y="19965"/>
                  <a:pt x="2461706" y="22000"/>
                  <a:pt x="2476500" y="28575"/>
                </a:cubicBezTo>
                <a:cubicBezTo>
                  <a:pt x="2491007" y="35022"/>
                  <a:pt x="2501682" y="47923"/>
                  <a:pt x="2514600" y="57150"/>
                </a:cubicBezTo>
                <a:cubicBezTo>
                  <a:pt x="2523915" y="63804"/>
                  <a:pt x="2532936" y="71080"/>
                  <a:pt x="2543175" y="76200"/>
                </a:cubicBezTo>
                <a:cubicBezTo>
                  <a:pt x="2556840" y="83032"/>
                  <a:pt x="2597643" y="92198"/>
                  <a:pt x="2609850" y="95250"/>
                </a:cubicBezTo>
                <a:cubicBezTo>
                  <a:pt x="2625725" y="104775"/>
                  <a:pt x="2642071" y="113556"/>
                  <a:pt x="2657475" y="123825"/>
                </a:cubicBezTo>
                <a:cubicBezTo>
                  <a:pt x="2670418" y="132454"/>
                  <a:pt x="2707111" y="162930"/>
                  <a:pt x="2724150" y="171450"/>
                </a:cubicBezTo>
                <a:cubicBezTo>
                  <a:pt x="2733130" y="175940"/>
                  <a:pt x="2743200" y="177800"/>
                  <a:pt x="2752725" y="180975"/>
                </a:cubicBezTo>
                <a:cubicBezTo>
                  <a:pt x="2763665" y="197386"/>
                  <a:pt x="2782015" y="228958"/>
                  <a:pt x="2800350" y="238125"/>
                </a:cubicBezTo>
                <a:cubicBezTo>
                  <a:pt x="2814830" y="245365"/>
                  <a:pt x="2832100" y="244475"/>
                  <a:pt x="2847975" y="247650"/>
                </a:cubicBezTo>
                <a:cubicBezTo>
                  <a:pt x="2869041" y="268716"/>
                  <a:pt x="2878603" y="282014"/>
                  <a:pt x="2905125" y="295275"/>
                </a:cubicBezTo>
                <a:cubicBezTo>
                  <a:pt x="2914105" y="299765"/>
                  <a:pt x="2924175" y="301625"/>
                  <a:pt x="2933700" y="304800"/>
                </a:cubicBezTo>
                <a:cubicBezTo>
                  <a:pt x="2943225" y="314325"/>
                  <a:pt x="2953651" y="323027"/>
                  <a:pt x="2962275" y="333375"/>
                </a:cubicBezTo>
                <a:cubicBezTo>
                  <a:pt x="2969604" y="342169"/>
                  <a:pt x="2972633" y="354500"/>
                  <a:pt x="2981325" y="361950"/>
                </a:cubicBezTo>
                <a:cubicBezTo>
                  <a:pt x="2995381" y="373998"/>
                  <a:pt x="3013546" y="380256"/>
                  <a:pt x="3028950" y="390525"/>
                </a:cubicBezTo>
                <a:cubicBezTo>
                  <a:pt x="3042159" y="399331"/>
                  <a:pt x="3054132" y="409873"/>
                  <a:pt x="3067050" y="419100"/>
                </a:cubicBezTo>
                <a:cubicBezTo>
                  <a:pt x="3076365" y="425754"/>
                  <a:pt x="3086100" y="431800"/>
                  <a:pt x="3095625" y="438150"/>
                </a:cubicBezTo>
                <a:cubicBezTo>
                  <a:pt x="3114168" y="493780"/>
                  <a:pt x="3090641" y="442691"/>
                  <a:pt x="3133725" y="485775"/>
                </a:cubicBezTo>
                <a:cubicBezTo>
                  <a:pt x="3144950" y="497000"/>
                  <a:pt x="3152775" y="511175"/>
                  <a:pt x="3162300" y="523875"/>
                </a:cubicBezTo>
                <a:cubicBezTo>
                  <a:pt x="3165475" y="533400"/>
                  <a:pt x="3166256" y="544096"/>
                  <a:pt x="3171825" y="552450"/>
                </a:cubicBezTo>
                <a:cubicBezTo>
                  <a:pt x="3179297" y="563658"/>
                  <a:pt x="3191634" y="570798"/>
                  <a:pt x="3200400" y="581025"/>
                </a:cubicBezTo>
                <a:cubicBezTo>
                  <a:pt x="3210731" y="593078"/>
                  <a:pt x="3219450" y="606425"/>
                  <a:pt x="3228975" y="619125"/>
                </a:cubicBezTo>
                <a:cubicBezTo>
                  <a:pt x="3232150" y="628650"/>
                  <a:pt x="3234010" y="638720"/>
                  <a:pt x="3238500" y="647700"/>
                </a:cubicBezTo>
                <a:cubicBezTo>
                  <a:pt x="3251761" y="674222"/>
                  <a:pt x="3265059" y="683784"/>
                  <a:pt x="3286125" y="704850"/>
                </a:cubicBezTo>
                <a:cubicBezTo>
                  <a:pt x="3308463" y="771863"/>
                  <a:pt x="3279390" y="689135"/>
                  <a:pt x="3314700" y="771525"/>
                </a:cubicBezTo>
                <a:cubicBezTo>
                  <a:pt x="3318655" y="780753"/>
                  <a:pt x="3317953" y="792260"/>
                  <a:pt x="3324225" y="800100"/>
                </a:cubicBezTo>
                <a:cubicBezTo>
                  <a:pt x="3331376" y="809039"/>
                  <a:pt x="3343275" y="812800"/>
                  <a:pt x="3352800" y="819150"/>
                </a:cubicBezTo>
                <a:cubicBezTo>
                  <a:pt x="3355975" y="828675"/>
                  <a:pt x="3358118" y="838609"/>
                  <a:pt x="3362325" y="847725"/>
                </a:cubicBezTo>
                <a:cubicBezTo>
                  <a:pt x="3379161" y="884204"/>
                  <a:pt x="3408703" y="928462"/>
                  <a:pt x="3419475" y="971550"/>
                </a:cubicBezTo>
                <a:cubicBezTo>
                  <a:pt x="3423402" y="987256"/>
                  <a:pt x="3425073" y="1003469"/>
                  <a:pt x="3429000" y="1019175"/>
                </a:cubicBezTo>
                <a:cubicBezTo>
                  <a:pt x="3434606" y="1041599"/>
                  <a:pt x="3443207" y="1063249"/>
                  <a:pt x="3448050" y="1085850"/>
                </a:cubicBezTo>
                <a:cubicBezTo>
                  <a:pt x="3467405" y="1176175"/>
                  <a:pt x="3440935" y="1127564"/>
                  <a:pt x="3476625" y="1181100"/>
                </a:cubicBezTo>
                <a:cubicBezTo>
                  <a:pt x="3479800" y="1196975"/>
                  <a:pt x="3481030" y="1213366"/>
                  <a:pt x="3486150" y="1228725"/>
                </a:cubicBezTo>
                <a:cubicBezTo>
                  <a:pt x="3525585" y="1347031"/>
                  <a:pt x="3487428" y="1177963"/>
                  <a:pt x="3514725" y="1314450"/>
                </a:cubicBezTo>
                <a:cubicBezTo>
                  <a:pt x="3508375" y="1333500"/>
                  <a:pt x="3506318" y="1354572"/>
                  <a:pt x="3495675" y="1371600"/>
                </a:cubicBezTo>
                <a:cubicBezTo>
                  <a:pt x="3489608" y="1381308"/>
                  <a:pt x="3475792" y="1383200"/>
                  <a:pt x="3467100" y="1390650"/>
                </a:cubicBezTo>
                <a:cubicBezTo>
                  <a:pt x="3409573" y="1439959"/>
                  <a:pt x="3452930" y="1420773"/>
                  <a:pt x="3400425" y="1438275"/>
                </a:cubicBezTo>
                <a:cubicBezTo>
                  <a:pt x="3390900" y="1447800"/>
                  <a:pt x="3382811" y="1459020"/>
                  <a:pt x="3371850" y="1466850"/>
                </a:cubicBezTo>
                <a:cubicBezTo>
                  <a:pt x="3358699" y="1476243"/>
                  <a:pt x="3323229" y="1491413"/>
                  <a:pt x="3305175" y="1495425"/>
                </a:cubicBezTo>
                <a:cubicBezTo>
                  <a:pt x="3286322" y="1499615"/>
                  <a:pt x="3267075" y="1501775"/>
                  <a:pt x="3248025" y="1504950"/>
                </a:cubicBezTo>
                <a:cubicBezTo>
                  <a:pt x="3235325" y="1511300"/>
                  <a:pt x="3222976" y="1518407"/>
                  <a:pt x="3209925" y="1524000"/>
                </a:cubicBezTo>
                <a:cubicBezTo>
                  <a:pt x="3200697" y="1527955"/>
                  <a:pt x="3191390" y="1533525"/>
                  <a:pt x="3181350" y="1533525"/>
                </a:cubicBezTo>
                <a:cubicBezTo>
                  <a:pt x="2990824" y="1533525"/>
                  <a:pt x="2800350" y="1527175"/>
                  <a:pt x="2609850" y="1524000"/>
                </a:cubicBezTo>
                <a:cubicBezTo>
                  <a:pt x="2527958" y="1469405"/>
                  <a:pt x="2631570" y="1534860"/>
                  <a:pt x="2552700" y="1495425"/>
                </a:cubicBezTo>
                <a:cubicBezTo>
                  <a:pt x="2542461" y="1490305"/>
                  <a:pt x="2534364" y="1481495"/>
                  <a:pt x="2524125" y="1476375"/>
                </a:cubicBezTo>
                <a:cubicBezTo>
                  <a:pt x="2492012" y="1460318"/>
                  <a:pt x="2490484" y="1474227"/>
                  <a:pt x="2457450" y="1447800"/>
                </a:cubicBezTo>
                <a:cubicBezTo>
                  <a:pt x="2436413" y="1430970"/>
                  <a:pt x="2424397" y="1402698"/>
                  <a:pt x="2400300" y="1390650"/>
                </a:cubicBezTo>
                <a:cubicBezTo>
                  <a:pt x="2377009" y="1379005"/>
                  <a:pt x="2353820" y="1369379"/>
                  <a:pt x="2333625" y="1352550"/>
                </a:cubicBezTo>
                <a:cubicBezTo>
                  <a:pt x="2323277" y="1343926"/>
                  <a:pt x="2314575" y="1333500"/>
                  <a:pt x="2305050" y="1323975"/>
                </a:cubicBezTo>
                <a:cubicBezTo>
                  <a:pt x="2281109" y="1252151"/>
                  <a:pt x="2316189" y="1337898"/>
                  <a:pt x="2266950" y="1276350"/>
                </a:cubicBezTo>
                <a:cubicBezTo>
                  <a:pt x="2214370" y="1210625"/>
                  <a:pt x="2310742" y="1283320"/>
                  <a:pt x="2228850" y="1228725"/>
                </a:cubicBezTo>
                <a:cubicBezTo>
                  <a:pt x="2222500" y="1216025"/>
                  <a:pt x="2215073" y="1203808"/>
                  <a:pt x="2209800" y="1190625"/>
                </a:cubicBezTo>
                <a:cubicBezTo>
                  <a:pt x="2202342" y="1171981"/>
                  <a:pt x="2202798" y="1149539"/>
                  <a:pt x="2190750" y="1133475"/>
                </a:cubicBezTo>
                <a:cubicBezTo>
                  <a:pt x="2184278" y="1124846"/>
                  <a:pt x="2150089" y="1080728"/>
                  <a:pt x="2143125" y="1066800"/>
                </a:cubicBezTo>
                <a:cubicBezTo>
                  <a:pt x="2138635" y="1057820"/>
                  <a:pt x="2139872" y="1046065"/>
                  <a:pt x="2133600" y="1038225"/>
                </a:cubicBezTo>
                <a:cubicBezTo>
                  <a:pt x="2126449" y="1029286"/>
                  <a:pt x="2113819" y="1026504"/>
                  <a:pt x="2105025" y="1019175"/>
                </a:cubicBezTo>
                <a:cubicBezTo>
                  <a:pt x="2080793" y="998982"/>
                  <a:pt x="2077088" y="984070"/>
                  <a:pt x="2047875" y="971550"/>
                </a:cubicBezTo>
                <a:cubicBezTo>
                  <a:pt x="2035843" y="966393"/>
                  <a:pt x="2022475" y="965200"/>
                  <a:pt x="2009775" y="962025"/>
                </a:cubicBezTo>
                <a:cubicBezTo>
                  <a:pt x="1952625" y="968375"/>
                  <a:pt x="1895249" y="972943"/>
                  <a:pt x="1838325" y="981075"/>
                </a:cubicBezTo>
                <a:cubicBezTo>
                  <a:pt x="1828386" y="982495"/>
                  <a:pt x="1817590" y="984328"/>
                  <a:pt x="1809750" y="990600"/>
                </a:cubicBezTo>
                <a:cubicBezTo>
                  <a:pt x="1782056" y="1012755"/>
                  <a:pt x="1789944" y="1048883"/>
                  <a:pt x="1771650" y="1076325"/>
                </a:cubicBezTo>
                <a:lnTo>
                  <a:pt x="1752600" y="1104900"/>
                </a:lnTo>
                <a:cubicBezTo>
                  <a:pt x="1732776" y="1184194"/>
                  <a:pt x="1756914" y="1105796"/>
                  <a:pt x="1724025" y="1171575"/>
                </a:cubicBezTo>
                <a:cubicBezTo>
                  <a:pt x="1719535" y="1180555"/>
                  <a:pt x="1718455" y="1190922"/>
                  <a:pt x="1714500" y="1200150"/>
                </a:cubicBezTo>
                <a:cubicBezTo>
                  <a:pt x="1708907" y="1213201"/>
                  <a:pt x="1701043" y="1225199"/>
                  <a:pt x="1695450" y="1238250"/>
                </a:cubicBezTo>
                <a:cubicBezTo>
                  <a:pt x="1691495" y="1247478"/>
                  <a:pt x="1692197" y="1258985"/>
                  <a:pt x="1685925" y="1266825"/>
                </a:cubicBezTo>
                <a:cubicBezTo>
                  <a:pt x="1678774" y="1275764"/>
                  <a:pt x="1666665" y="1279221"/>
                  <a:pt x="1657350" y="1285875"/>
                </a:cubicBezTo>
                <a:cubicBezTo>
                  <a:pt x="1644432" y="1295102"/>
                  <a:pt x="1629797" y="1302585"/>
                  <a:pt x="1619250" y="1314450"/>
                </a:cubicBezTo>
                <a:cubicBezTo>
                  <a:pt x="1591726" y="1345414"/>
                  <a:pt x="1586721" y="1377411"/>
                  <a:pt x="1552575" y="1400175"/>
                </a:cubicBezTo>
                <a:cubicBezTo>
                  <a:pt x="1544221" y="1405744"/>
                  <a:pt x="1533525" y="1406525"/>
                  <a:pt x="1524000" y="1409700"/>
                </a:cubicBezTo>
                <a:lnTo>
                  <a:pt x="1485900" y="1466850"/>
                </a:lnTo>
                <a:cubicBezTo>
                  <a:pt x="1479550" y="1476375"/>
                  <a:pt x="1474945" y="1487330"/>
                  <a:pt x="1466850" y="1495425"/>
                </a:cubicBezTo>
                <a:cubicBezTo>
                  <a:pt x="1457325" y="1504950"/>
                  <a:pt x="1446899" y="1513652"/>
                  <a:pt x="1438275" y="1524000"/>
                </a:cubicBezTo>
                <a:cubicBezTo>
                  <a:pt x="1398588" y="1571625"/>
                  <a:pt x="1443038" y="1536700"/>
                  <a:pt x="1390650" y="1571625"/>
                </a:cubicBezTo>
                <a:cubicBezTo>
                  <a:pt x="1381125" y="1587500"/>
                  <a:pt x="1375166" y="1606159"/>
                  <a:pt x="1362075" y="1619250"/>
                </a:cubicBezTo>
                <a:cubicBezTo>
                  <a:pt x="1354975" y="1626350"/>
                  <a:pt x="1341340" y="1622503"/>
                  <a:pt x="1333500" y="1628775"/>
                </a:cubicBezTo>
                <a:cubicBezTo>
                  <a:pt x="1324561" y="1635926"/>
                  <a:pt x="1321779" y="1648556"/>
                  <a:pt x="1314450" y="1657350"/>
                </a:cubicBezTo>
                <a:cubicBezTo>
                  <a:pt x="1305826" y="1667698"/>
                  <a:pt x="1295400" y="1676400"/>
                  <a:pt x="1285875" y="1685925"/>
                </a:cubicBezTo>
                <a:cubicBezTo>
                  <a:pt x="1267831" y="1740058"/>
                  <a:pt x="1283450" y="1707400"/>
                  <a:pt x="1219200" y="1771650"/>
                </a:cubicBezTo>
                <a:lnTo>
                  <a:pt x="1190625" y="1800225"/>
                </a:lnTo>
                <a:cubicBezTo>
                  <a:pt x="1187450" y="1809750"/>
                  <a:pt x="1187264" y="1820875"/>
                  <a:pt x="1181100" y="1828800"/>
                </a:cubicBezTo>
                <a:cubicBezTo>
                  <a:pt x="1145968" y="1873969"/>
                  <a:pt x="1133571" y="1879536"/>
                  <a:pt x="1095375" y="1905000"/>
                </a:cubicBezTo>
                <a:cubicBezTo>
                  <a:pt x="1051706" y="1970504"/>
                  <a:pt x="1078995" y="1954910"/>
                  <a:pt x="1028700" y="1971675"/>
                </a:cubicBezTo>
                <a:cubicBezTo>
                  <a:pt x="1019175" y="1981200"/>
                  <a:pt x="1008749" y="1989902"/>
                  <a:pt x="1000125" y="2000250"/>
                </a:cubicBezTo>
                <a:cubicBezTo>
                  <a:pt x="992796" y="2009044"/>
                  <a:pt x="990390" y="2022171"/>
                  <a:pt x="981075" y="2028825"/>
                </a:cubicBezTo>
                <a:cubicBezTo>
                  <a:pt x="858529" y="2116358"/>
                  <a:pt x="990722" y="1995386"/>
                  <a:pt x="904875" y="2066925"/>
                </a:cubicBezTo>
                <a:cubicBezTo>
                  <a:pt x="811250" y="2144946"/>
                  <a:pt x="932175" y="2049150"/>
                  <a:pt x="857250" y="2124075"/>
                </a:cubicBezTo>
                <a:cubicBezTo>
                  <a:pt x="838786" y="2142539"/>
                  <a:pt x="823341" y="2144903"/>
                  <a:pt x="800100" y="2152650"/>
                </a:cubicBezTo>
                <a:cubicBezTo>
                  <a:pt x="745931" y="2206819"/>
                  <a:pt x="798089" y="2163181"/>
                  <a:pt x="742950" y="2190750"/>
                </a:cubicBezTo>
                <a:cubicBezTo>
                  <a:pt x="732711" y="2195870"/>
                  <a:pt x="725133" y="2205888"/>
                  <a:pt x="714375" y="2209800"/>
                </a:cubicBezTo>
                <a:cubicBezTo>
                  <a:pt x="689770" y="2218747"/>
                  <a:pt x="662484" y="2219126"/>
                  <a:pt x="638175" y="2228850"/>
                </a:cubicBezTo>
                <a:cubicBezTo>
                  <a:pt x="622300" y="2235200"/>
                  <a:pt x="605843" y="2240254"/>
                  <a:pt x="590550" y="2247900"/>
                </a:cubicBezTo>
                <a:cubicBezTo>
                  <a:pt x="580311" y="2253020"/>
                  <a:pt x="573227" y="2264840"/>
                  <a:pt x="561975" y="2266950"/>
                </a:cubicBezTo>
                <a:cubicBezTo>
                  <a:pt x="521287" y="2274579"/>
                  <a:pt x="479425" y="2273300"/>
                  <a:pt x="438150" y="2276475"/>
                </a:cubicBezTo>
                <a:cubicBezTo>
                  <a:pt x="336550" y="2273300"/>
                  <a:pt x="234628" y="2275631"/>
                  <a:pt x="133350" y="2266950"/>
                </a:cubicBezTo>
                <a:cubicBezTo>
                  <a:pt x="121944" y="2265972"/>
                  <a:pt x="111926" y="2256839"/>
                  <a:pt x="104775" y="2247900"/>
                </a:cubicBezTo>
                <a:cubicBezTo>
                  <a:pt x="52195" y="2182175"/>
                  <a:pt x="148567" y="2254870"/>
                  <a:pt x="66675" y="2200275"/>
                </a:cubicBezTo>
                <a:cubicBezTo>
                  <a:pt x="35316" y="2153236"/>
                  <a:pt x="54578" y="2189987"/>
                  <a:pt x="38100" y="2124075"/>
                </a:cubicBezTo>
                <a:cubicBezTo>
                  <a:pt x="32494" y="2101651"/>
                  <a:pt x="23893" y="2080001"/>
                  <a:pt x="19050" y="2057400"/>
                </a:cubicBezTo>
                <a:cubicBezTo>
                  <a:pt x="14346" y="2035448"/>
                  <a:pt x="13216" y="2012870"/>
                  <a:pt x="9525" y="1990725"/>
                </a:cubicBezTo>
                <a:cubicBezTo>
                  <a:pt x="6863" y="1974756"/>
                  <a:pt x="3175" y="1958975"/>
                  <a:pt x="0" y="1943100"/>
                </a:cubicBezTo>
                <a:cubicBezTo>
                  <a:pt x="3175" y="1876425"/>
                  <a:pt x="2154" y="1809417"/>
                  <a:pt x="9525" y="1743075"/>
                </a:cubicBezTo>
                <a:cubicBezTo>
                  <a:pt x="11743" y="1723117"/>
                  <a:pt x="22805" y="1705159"/>
                  <a:pt x="28575" y="1685925"/>
                </a:cubicBezTo>
                <a:cubicBezTo>
                  <a:pt x="32337" y="1673386"/>
                  <a:pt x="33960" y="1660244"/>
                  <a:pt x="38100" y="1647825"/>
                </a:cubicBezTo>
                <a:cubicBezTo>
                  <a:pt x="43507" y="1631605"/>
                  <a:pt x="51743" y="1616420"/>
                  <a:pt x="57150" y="1600200"/>
                </a:cubicBezTo>
                <a:cubicBezTo>
                  <a:pt x="63254" y="1581889"/>
                  <a:pt x="67027" y="1551871"/>
                  <a:pt x="76200" y="1533525"/>
                </a:cubicBezTo>
                <a:cubicBezTo>
                  <a:pt x="81320" y="1523286"/>
                  <a:pt x="88900" y="1514475"/>
                  <a:pt x="95250" y="1504950"/>
                </a:cubicBezTo>
                <a:cubicBezTo>
                  <a:pt x="122596" y="1395567"/>
                  <a:pt x="84358" y="1530365"/>
                  <a:pt x="123825" y="1438275"/>
                </a:cubicBezTo>
                <a:cubicBezTo>
                  <a:pt x="128982" y="1426243"/>
                  <a:pt x="128193" y="1412207"/>
                  <a:pt x="133350" y="1400175"/>
                </a:cubicBezTo>
                <a:cubicBezTo>
                  <a:pt x="137859" y="1389653"/>
                  <a:pt x="147280" y="1381839"/>
                  <a:pt x="152400" y="1371600"/>
                </a:cubicBezTo>
                <a:cubicBezTo>
                  <a:pt x="156890" y="1362620"/>
                  <a:pt x="154825" y="1350125"/>
                  <a:pt x="161925" y="1343025"/>
                </a:cubicBezTo>
                <a:cubicBezTo>
                  <a:pt x="169025" y="1335925"/>
                  <a:pt x="181520" y="1337990"/>
                  <a:pt x="190500" y="1333500"/>
                </a:cubicBezTo>
                <a:cubicBezTo>
                  <a:pt x="246160" y="1305670"/>
                  <a:pt x="191787" y="1320886"/>
                  <a:pt x="247650" y="1304925"/>
                </a:cubicBezTo>
                <a:cubicBezTo>
                  <a:pt x="260237" y="1301329"/>
                  <a:pt x="298841" y="1295400"/>
                  <a:pt x="285750" y="1295400"/>
                </a:cubicBezTo>
                <a:cubicBezTo>
                  <a:pt x="269561" y="1295400"/>
                  <a:pt x="254000" y="1301750"/>
                  <a:pt x="238125" y="1304925"/>
                </a:cubicBezTo>
                <a:cubicBezTo>
                  <a:pt x="230378" y="1328166"/>
                  <a:pt x="228014" y="1343611"/>
                  <a:pt x="209550" y="1362075"/>
                </a:cubicBezTo>
                <a:cubicBezTo>
                  <a:pt x="201455" y="1370170"/>
                  <a:pt x="190500" y="1374775"/>
                  <a:pt x="180975" y="1381125"/>
                </a:cubicBezTo>
                <a:cubicBezTo>
                  <a:pt x="170680" y="1339945"/>
                  <a:pt x="184150" y="1404938"/>
                  <a:pt x="190500" y="1371600"/>
                </a:cubicBezTo>
                <a:close/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ular Callout 13"/>
          <p:cNvSpPr/>
          <p:nvPr/>
        </p:nvSpPr>
        <p:spPr>
          <a:xfrm>
            <a:off x="3130062" y="2056875"/>
            <a:ext cx="2984989" cy="405863"/>
          </a:xfrm>
          <a:prstGeom prst="wedgeRoundRectCallout">
            <a:avLst>
              <a:gd name="adj1" fmla="val -24736"/>
              <a:gd name="adj2" fmla="val 107241"/>
              <a:gd name="adj3" fmla="val 16667"/>
            </a:avLst>
          </a:prstGeom>
          <a:solidFill>
            <a:srgbClr val="FFFF00"/>
          </a:solidFill>
          <a:ln w="5715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phase rating: 0.19</a:t>
            </a:r>
          </a:p>
        </p:txBody>
      </p:sp>
      <p:sp>
        <p:nvSpPr>
          <p:cNvPr id="7" name="Rounded Rectangular Callout 13"/>
          <p:cNvSpPr/>
          <p:nvPr/>
        </p:nvSpPr>
        <p:spPr>
          <a:xfrm>
            <a:off x="4167554" y="5451886"/>
            <a:ext cx="3204479" cy="840572"/>
          </a:xfrm>
          <a:prstGeom prst="wedgeRoundRectCallout">
            <a:avLst>
              <a:gd name="adj1" fmla="val -20782"/>
              <a:gd name="adj2" fmla="val 9790"/>
              <a:gd name="adj3" fmla="val 16667"/>
            </a:avLst>
          </a:prstGeom>
          <a:ln w="762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Actions at the end </a:t>
            </a:r>
          </a:p>
          <a:p>
            <a:pPr algn="ctr"/>
            <a:r>
              <a:rPr lang="en-GB" sz="2400" dirty="0"/>
              <a:t>are more important</a:t>
            </a:r>
          </a:p>
        </p:txBody>
      </p:sp>
    </p:spTree>
    <p:extLst>
      <p:ext uri="{BB962C8B-B14F-4D97-AF65-F5344CB8AC3E}">
        <p14:creationId xmlns:p14="http://schemas.microsoft.com/office/powerpoint/2010/main" val="1168385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GB" dirty="0"/>
              <a:t>The phase rating is distributed over its individual actions using exponential decay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571885"/>
            <a:ext cx="7600950" cy="5286115"/>
          </a:xfrm>
          <a:prstGeom prst="rect">
            <a:avLst/>
          </a:prstGeom>
        </p:spPr>
      </p:pic>
      <p:sp>
        <p:nvSpPr>
          <p:cNvPr id="5" name="Freeform: Shape 4"/>
          <p:cNvSpPr/>
          <p:nvPr/>
        </p:nvSpPr>
        <p:spPr>
          <a:xfrm>
            <a:off x="1752600" y="2828925"/>
            <a:ext cx="3514725" cy="2276475"/>
          </a:xfrm>
          <a:custGeom>
            <a:avLst/>
            <a:gdLst>
              <a:gd name="connsiteX0" fmla="*/ 190500 w 3514725"/>
              <a:gd name="connsiteY0" fmla="*/ 1371600 h 2276475"/>
              <a:gd name="connsiteX1" fmla="*/ 219075 w 3514725"/>
              <a:gd name="connsiteY1" fmla="*/ 1181100 h 2276475"/>
              <a:gd name="connsiteX2" fmla="*/ 238125 w 3514725"/>
              <a:gd name="connsiteY2" fmla="*/ 1152525 h 2276475"/>
              <a:gd name="connsiteX3" fmla="*/ 266700 w 3514725"/>
              <a:gd name="connsiteY3" fmla="*/ 1095375 h 2276475"/>
              <a:gd name="connsiteX4" fmla="*/ 295275 w 3514725"/>
              <a:gd name="connsiteY4" fmla="*/ 1076325 h 2276475"/>
              <a:gd name="connsiteX5" fmla="*/ 314325 w 3514725"/>
              <a:gd name="connsiteY5" fmla="*/ 1019175 h 2276475"/>
              <a:gd name="connsiteX6" fmla="*/ 342900 w 3514725"/>
              <a:gd name="connsiteY6" fmla="*/ 1000125 h 2276475"/>
              <a:gd name="connsiteX7" fmla="*/ 400050 w 3514725"/>
              <a:gd name="connsiteY7" fmla="*/ 981075 h 2276475"/>
              <a:gd name="connsiteX8" fmla="*/ 428625 w 3514725"/>
              <a:gd name="connsiteY8" fmla="*/ 962025 h 2276475"/>
              <a:gd name="connsiteX9" fmla="*/ 457200 w 3514725"/>
              <a:gd name="connsiteY9" fmla="*/ 952500 h 2276475"/>
              <a:gd name="connsiteX10" fmla="*/ 495300 w 3514725"/>
              <a:gd name="connsiteY10" fmla="*/ 933450 h 2276475"/>
              <a:gd name="connsiteX11" fmla="*/ 762000 w 3514725"/>
              <a:gd name="connsiteY11" fmla="*/ 942975 h 2276475"/>
              <a:gd name="connsiteX12" fmla="*/ 819150 w 3514725"/>
              <a:gd name="connsiteY12" fmla="*/ 952500 h 2276475"/>
              <a:gd name="connsiteX13" fmla="*/ 847725 w 3514725"/>
              <a:gd name="connsiteY13" fmla="*/ 971550 h 2276475"/>
              <a:gd name="connsiteX14" fmla="*/ 876300 w 3514725"/>
              <a:gd name="connsiteY14" fmla="*/ 981075 h 2276475"/>
              <a:gd name="connsiteX15" fmla="*/ 914400 w 3514725"/>
              <a:gd name="connsiteY15" fmla="*/ 1038225 h 2276475"/>
              <a:gd name="connsiteX16" fmla="*/ 942975 w 3514725"/>
              <a:gd name="connsiteY16" fmla="*/ 1047750 h 2276475"/>
              <a:gd name="connsiteX17" fmla="*/ 981075 w 3514725"/>
              <a:gd name="connsiteY17" fmla="*/ 1085850 h 2276475"/>
              <a:gd name="connsiteX18" fmla="*/ 1000125 w 3514725"/>
              <a:gd name="connsiteY18" fmla="*/ 1114425 h 2276475"/>
              <a:gd name="connsiteX19" fmla="*/ 1066800 w 3514725"/>
              <a:gd name="connsiteY19" fmla="*/ 1143000 h 2276475"/>
              <a:gd name="connsiteX20" fmla="*/ 1095375 w 3514725"/>
              <a:gd name="connsiteY20" fmla="*/ 1123950 h 2276475"/>
              <a:gd name="connsiteX21" fmla="*/ 1114425 w 3514725"/>
              <a:gd name="connsiteY21" fmla="*/ 1095375 h 2276475"/>
              <a:gd name="connsiteX22" fmla="*/ 1143000 w 3514725"/>
              <a:gd name="connsiteY22" fmla="*/ 1085850 h 2276475"/>
              <a:gd name="connsiteX23" fmla="*/ 1162050 w 3514725"/>
              <a:gd name="connsiteY23" fmla="*/ 1057275 h 2276475"/>
              <a:gd name="connsiteX24" fmla="*/ 1171575 w 3514725"/>
              <a:gd name="connsiteY24" fmla="*/ 1028700 h 2276475"/>
              <a:gd name="connsiteX25" fmla="*/ 1200150 w 3514725"/>
              <a:gd name="connsiteY25" fmla="*/ 1000125 h 2276475"/>
              <a:gd name="connsiteX26" fmla="*/ 1228725 w 3514725"/>
              <a:gd name="connsiteY26" fmla="*/ 933450 h 2276475"/>
              <a:gd name="connsiteX27" fmla="*/ 1238250 w 3514725"/>
              <a:gd name="connsiteY27" fmla="*/ 895350 h 2276475"/>
              <a:gd name="connsiteX28" fmla="*/ 1257300 w 3514725"/>
              <a:gd name="connsiteY28" fmla="*/ 857250 h 2276475"/>
              <a:gd name="connsiteX29" fmla="*/ 1266825 w 3514725"/>
              <a:gd name="connsiteY29" fmla="*/ 819150 h 2276475"/>
              <a:gd name="connsiteX30" fmla="*/ 1285875 w 3514725"/>
              <a:gd name="connsiteY30" fmla="*/ 771525 h 2276475"/>
              <a:gd name="connsiteX31" fmla="*/ 1304925 w 3514725"/>
              <a:gd name="connsiteY31" fmla="*/ 666750 h 2276475"/>
              <a:gd name="connsiteX32" fmla="*/ 1323975 w 3514725"/>
              <a:gd name="connsiteY32" fmla="*/ 638175 h 2276475"/>
              <a:gd name="connsiteX33" fmla="*/ 1333500 w 3514725"/>
              <a:gd name="connsiteY33" fmla="*/ 609600 h 2276475"/>
              <a:gd name="connsiteX34" fmla="*/ 1352550 w 3514725"/>
              <a:gd name="connsiteY34" fmla="*/ 581025 h 2276475"/>
              <a:gd name="connsiteX35" fmla="*/ 1381125 w 3514725"/>
              <a:gd name="connsiteY35" fmla="*/ 514350 h 2276475"/>
              <a:gd name="connsiteX36" fmla="*/ 1419225 w 3514725"/>
              <a:gd name="connsiteY36" fmla="*/ 457200 h 2276475"/>
              <a:gd name="connsiteX37" fmla="*/ 1428750 w 3514725"/>
              <a:gd name="connsiteY37" fmla="*/ 428625 h 2276475"/>
              <a:gd name="connsiteX38" fmla="*/ 1457325 w 3514725"/>
              <a:gd name="connsiteY38" fmla="*/ 400050 h 2276475"/>
              <a:gd name="connsiteX39" fmla="*/ 1476375 w 3514725"/>
              <a:gd name="connsiteY39" fmla="*/ 371475 h 2276475"/>
              <a:gd name="connsiteX40" fmla="*/ 1485900 w 3514725"/>
              <a:gd name="connsiteY40" fmla="*/ 342900 h 2276475"/>
              <a:gd name="connsiteX41" fmla="*/ 1543050 w 3514725"/>
              <a:gd name="connsiteY41" fmla="*/ 285750 h 2276475"/>
              <a:gd name="connsiteX42" fmla="*/ 1600200 w 3514725"/>
              <a:gd name="connsiteY42" fmla="*/ 219075 h 2276475"/>
              <a:gd name="connsiteX43" fmla="*/ 1628775 w 3514725"/>
              <a:gd name="connsiteY43" fmla="*/ 200025 h 2276475"/>
              <a:gd name="connsiteX44" fmla="*/ 1685925 w 3514725"/>
              <a:gd name="connsiteY44" fmla="*/ 152400 h 2276475"/>
              <a:gd name="connsiteX45" fmla="*/ 1752600 w 3514725"/>
              <a:gd name="connsiteY45" fmla="*/ 104775 h 2276475"/>
              <a:gd name="connsiteX46" fmla="*/ 1781175 w 3514725"/>
              <a:gd name="connsiteY46" fmla="*/ 76200 h 2276475"/>
              <a:gd name="connsiteX47" fmla="*/ 1819275 w 3514725"/>
              <a:gd name="connsiteY47" fmla="*/ 57150 h 2276475"/>
              <a:gd name="connsiteX48" fmla="*/ 1847850 w 3514725"/>
              <a:gd name="connsiteY48" fmla="*/ 38100 h 2276475"/>
              <a:gd name="connsiteX49" fmla="*/ 1876425 w 3514725"/>
              <a:gd name="connsiteY49" fmla="*/ 28575 h 2276475"/>
              <a:gd name="connsiteX50" fmla="*/ 1905000 w 3514725"/>
              <a:gd name="connsiteY50" fmla="*/ 9525 h 2276475"/>
              <a:gd name="connsiteX51" fmla="*/ 1971675 w 3514725"/>
              <a:gd name="connsiteY51" fmla="*/ 0 h 2276475"/>
              <a:gd name="connsiteX52" fmla="*/ 2428875 w 3514725"/>
              <a:gd name="connsiteY52" fmla="*/ 19050 h 2276475"/>
              <a:gd name="connsiteX53" fmla="*/ 2476500 w 3514725"/>
              <a:gd name="connsiteY53" fmla="*/ 28575 h 2276475"/>
              <a:gd name="connsiteX54" fmla="*/ 2514600 w 3514725"/>
              <a:gd name="connsiteY54" fmla="*/ 57150 h 2276475"/>
              <a:gd name="connsiteX55" fmla="*/ 2543175 w 3514725"/>
              <a:gd name="connsiteY55" fmla="*/ 76200 h 2276475"/>
              <a:gd name="connsiteX56" fmla="*/ 2609850 w 3514725"/>
              <a:gd name="connsiteY56" fmla="*/ 95250 h 2276475"/>
              <a:gd name="connsiteX57" fmla="*/ 2657475 w 3514725"/>
              <a:gd name="connsiteY57" fmla="*/ 123825 h 2276475"/>
              <a:gd name="connsiteX58" fmla="*/ 2724150 w 3514725"/>
              <a:gd name="connsiteY58" fmla="*/ 171450 h 2276475"/>
              <a:gd name="connsiteX59" fmla="*/ 2752725 w 3514725"/>
              <a:gd name="connsiteY59" fmla="*/ 180975 h 2276475"/>
              <a:gd name="connsiteX60" fmla="*/ 2800350 w 3514725"/>
              <a:gd name="connsiteY60" fmla="*/ 238125 h 2276475"/>
              <a:gd name="connsiteX61" fmla="*/ 2847975 w 3514725"/>
              <a:gd name="connsiteY61" fmla="*/ 247650 h 2276475"/>
              <a:gd name="connsiteX62" fmla="*/ 2905125 w 3514725"/>
              <a:gd name="connsiteY62" fmla="*/ 295275 h 2276475"/>
              <a:gd name="connsiteX63" fmla="*/ 2933700 w 3514725"/>
              <a:gd name="connsiteY63" fmla="*/ 304800 h 2276475"/>
              <a:gd name="connsiteX64" fmla="*/ 2962275 w 3514725"/>
              <a:gd name="connsiteY64" fmla="*/ 333375 h 2276475"/>
              <a:gd name="connsiteX65" fmla="*/ 2981325 w 3514725"/>
              <a:gd name="connsiteY65" fmla="*/ 361950 h 2276475"/>
              <a:gd name="connsiteX66" fmla="*/ 3028950 w 3514725"/>
              <a:gd name="connsiteY66" fmla="*/ 390525 h 2276475"/>
              <a:gd name="connsiteX67" fmla="*/ 3067050 w 3514725"/>
              <a:gd name="connsiteY67" fmla="*/ 419100 h 2276475"/>
              <a:gd name="connsiteX68" fmla="*/ 3095625 w 3514725"/>
              <a:gd name="connsiteY68" fmla="*/ 438150 h 2276475"/>
              <a:gd name="connsiteX69" fmla="*/ 3133725 w 3514725"/>
              <a:gd name="connsiteY69" fmla="*/ 485775 h 2276475"/>
              <a:gd name="connsiteX70" fmla="*/ 3162300 w 3514725"/>
              <a:gd name="connsiteY70" fmla="*/ 523875 h 2276475"/>
              <a:gd name="connsiteX71" fmla="*/ 3171825 w 3514725"/>
              <a:gd name="connsiteY71" fmla="*/ 552450 h 2276475"/>
              <a:gd name="connsiteX72" fmla="*/ 3200400 w 3514725"/>
              <a:gd name="connsiteY72" fmla="*/ 581025 h 2276475"/>
              <a:gd name="connsiteX73" fmla="*/ 3228975 w 3514725"/>
              <a:gd name="connsiteY73" fmla="*/ 619125 h 2276475"/>
              <a:gd name="connsiteX74" fmla="*/ 3238500 w 3514725"/>
              <a:gd name="connsiteY74" fmla="*/ 647700 h 2276475"/>
              <a:gd name="connsiteX75" fmla="*/ 3286125 w 3514725"/>
              <a:gd name="connsiteY75" fmla="*/ 704850 h 2276475"/>
              <a:gd name="connsiteX76" fmla="*/ 3314700 w 3514725"/>
              <a:gd name="connsiteY76" fmla="*/ 771525 h 2276475"/>
              <a:gd name="connsiteX77" fmla="*/ 3324225 w 3514725"/>
              <a:gd name="connsiteY77" fmla="*/ 800100 h 2276475"/>
              <a:gd name="connsiteX78" fmla="*/ 3352800 w 3514725"/>
              <a:gd name="connsiteY78" fmla="*/ 819150 h 2276475"/>
              <a:gd name="connsiteX79" fmla="*/ 3362325 w 3514725"/>
              <a:gd name="connsiteY79" fmla="*/ 847725 h 2276475"/>
              <a:gd name="connsiteX80" fmla="*/ 3419475 w 3514725"/>
              <a:gd name="connsiteY80" fmla="*/ 971550 h 2276475"/>
              <a:gd name="connsiteX81" fmla="*/ 3429000 w 3514725"/>
              <a:gd name="connsiteY81" fmla="*/ 1019175 h 2276475"/>
              <a:gd name="connsiteX82" fmla="*/ 3448050 w 3514725"/>
              <a:gd name="connsiteY82" fmla="*/ 1085850 h 2276475"/>
              <a:gd name="connsiteX83" fmla="*/ 3476625 w 3514725"/>
              <a:gd name="connsiteY83" fmla="*/ 1181100 h 2276475"/>
              <a:gd name="connsiteX84" fmla="*/ 3486150 w 3514725"/>
              <a:gd name="connsiteY84" fmla="*/ 1228725 h 2276475"/>
              <a:gd name="connsiteX85" fmla="*/ 3514725 w 3514725"/>
              <a:gd name="connsiteY85" fmla="*/ 1314450 h 2276475"/>
              <a:gd name="connsiteX86" fmla="*/ 3495675 w 3514725"/>
              <a:gd name="connsiteY86" fmla="*/ 1371600 h 2276475"/>
              <a:gd name="connsiteX87" fmla="*/ 3467100 w 3514725"/>
              <a:gd name="connsiteY87" fmla="*/ 1390650 h 2276475"/>
              <a:gd name="connsiteX88" fmla="*/ 3400425 w 3514725"/>
              <a:gd name="connsiteY88" fmla="*/ 1438275 h 2276475"/>
              <a:gd name="connsiteX89" fmla="*/ 3371850 w 3514725"/>
              <a:gd name="connsiteY89" fmla="*/ 1466850 h 2276475"/>
              <a:gd name="connsiteX90" fmla="*/ 3305175 w 3514725"/>
              <a:gd name="connsiteY90" fmla="*/ 1495425 h 2276475"/>
              <a:gd name="connsiteX91" fmla="*/ 3248025 w 3514725"/>
              <a:gd name="connsiteY91" fmla="*/ 1504950 h 2276475"/>
              <a:gd name="connsiteX92" fmla="*/ 3209925 w 3514725"/>
              <a:gd name="connsiteY92" fmla="*/ 1524000 h 2276475"/>
              <a:gd name="connsiteX93" fmla="*/ 3181350 w 3514725"/>
              <a:gd name="connsiteY93" fmla="*/ 1533525 h 2276475"/>
              <a:gd name="connsiteX94" fmla="*/ 2609850 w 3514725"/>
              <a:gd name="connsiteY94" fmla="*/ 1524000 h 2276475"/>
              <a:gd name="connsiteX95" fmla="*/ 2552700 w 3514725"/>
              <a:gd name="connsiteY95" fmla="*/ 1495425 h 2276475"/>
              <a:gd name="connsiteX96" fmla="*/ 2524125 w 3514725"/>
              <a:gd name="connsiteY96" fmla="*/ 1476375 h 2276475"/>
              <a:gd name="connsiteX97" fmla="*/ 2457450 w 3514725"/>
              <a:gd name="connsiteY97" fmla="*/ 1447800 h 2276475"/>
              <a:gd name="connsiteX98" fmla="*/ 2400300 w 3514725"/>
              <a:gd name="connsiteY98" fmla="*/ 1390650 h 2276475"/>
              <a:gd name="connsiteX99" fmla="*/ 2333625 w 3514725"/>
              <a:gd name="connsiteY99" fmla="*/ 1352550 h 2276475"/>
              <a:gd name="connsiteX100" fmla="*/ 2305050 w 3514725"/>
              <a:gd name="connsiteY100" fmla="*/ 1323975 h 2276475"/>
              <a:gd name="connsiteX101" fmla="*/ 2266950 w 3514725"/>
              <a:gd name="connsiteY101" fmla="*/ 1276350 h 2276475"/>
              <a:gd name="connsiteX102" fmla="*/ 2228850 w 3514725"/>
              <a:gd name="connsiteY102" fmla="*/ 1228725 h 2276475"/>
              <a:gd name="connsiteX103" fmla="*/ 2209800 w 3514725"/>
              <a:gd name="connsiteY103" fmla="*/ 1190625 h 2276475"/>
              <a:gd name="connsiteX104" fmla="*/ 2190750 w 3514725"/>
              <a:gd name="connsiteY104" fmla="*/ 1133475 h 2276475"/>
              <a:gd name="connsiteX105" fmla="*/ 2143125 w 3514725"/>
              <a:gd name="connsiteY105" fmla="*/ 1066800 h 2276475"/>
              <a:gd name="connsiteX106" fmla="*/ 2133600 w 3514725"/>
              <a:gd name="connsiteY106" fmla="*/ 1038225 h 2276475"/>
              <a:gd name="connsiteX107" fmla="*/ 2105025 w 3514725"/>
              <a:gd name="connsiteY107" fmla="*/ 1019175 h 2276475"/>
              <a:gd name="connsiteX108" fmla="*/ 2047875 w 3514725"/>
              <a:gd name="connsiteY108" fmla="*/ 971550 h 2276475"/>
              <a:gd name="connsiteX109" fmla="*/ 2009775 w 3514725"/>
              <a:gd name="connsiteY109" fmla="*/ 962025 h 2276475"/>
              <a:gd name="connsiteX110" fmla="*/ 1838325 w 3514725"/>
              <a:gd name="connsiteY110" fmla="*/ 981075 h 2276475"/>
              <a:gd name="connsiteX111" fmla="*/ 1809750 w 3514725"/>
              <a:gd name="connsiteY111" fmla="*/ 990600 h 2276475"/>
              <a:gd name="connsiteX112" fmla="*/ 1771650 w 3514725"/>
              <a:gd name="connsiteY112" fmla="*/ 1076325 h 2276475"/>
              <a:gd name="connsiteX113" fmla="*/ 1752600 w 3514725"/>
              <a:gd name="connsiteY113" fmla="*/ 1104900 h 2276475"/>
              <a:gd name="connsiteX114" fmla="*/ 1724025 w 3514725"/>
              <a:gd name="connsiteY114" fmla="*/ 1171575 h 2276475"/>
              <a:gd name="connsiteX115" fmla="*/ 1714500 w 3514725"/>
              <a:gd name="connsiteY115" fmla="*/ 1200150 h 2276475"/>
              <a:gd name="connsiteX116" fmla="*/ 1695450 w 3514725"/>
              <a:gd name="connsiteY116" fmla="*/ 1238250 h 2276475"/>
              <a:gd name="connsiteX117" fmla="*/ 1685925 w 3514725"/>
              <a:gd name="connsiteY117" fmla="*/ 1266825 h 2276475"/>
              <a:gd name="connsiteX118" fmla="*/ 1657350 w 3514725"/>
              <a:gd name="connsiteY118" fmla="*/ 1285875 h 2276475"/>
              <a:gd name="connsiteX119" fmla="*/ 1619250 w 3514725"/>
              <a:gd name="connsiteY119" fmla="*/ 1314450 h 2276475"/>
              <a:gd name="connsiteX120" fmla="*/ 1552575 w 3514725"/>
              <a:gd name="connsiteY120" fmla="*/ 1400175 h 2276475"/>
              <a:gd name="connsiteX121" fmla="*/ 1524000 w 3514725"/>
              <a:gd name="connsiteY121" fmla="*/ 1409700 h 2276475"/>
              <a:gd name="connsiteX122" fmla="*/ 1485900 w 3514725"/>
              <a:gd name="connsiteY122" fmla="*/ 1466850 h 2276475"/>
              <a:gd name="connsiteX123" fmla="*/ 1466850 w 3514725"/>
              <a:gd name="connsiteY123" fmla="*/ 1495425 h 2276475"/>
              <a:gd name="connsiteX124" fmla="*/ 1438275 w 3514725"/>
              <a:gd name="connsiteY124" fmla="*/ 1524000 h 2276475"/>
              <a:gd name="connsiteX125" fmla="*/ 1390650 w 3514725"/>
              <a:gd name="connsiteY125" fmla="*/ 1571625 h 2276475"/>
              <a:gd name="connsiteX126" fmla="*/ 1362075 w 3514725"/>
              <a:gd name="connsiteY126" fmla="*/ 1619250 h 2276475"/>
              <a:gd name="connsiteX127" fmla="*/ 1333500 w 3514725"/>
              <a:gd name="connsiteY127" fmla="*/ 1628775 h 2276475"/>
              <a:gd name="connsiteX128" fmla="*/ 1314450 w 3514725"/>
              <a:gd name="connsiteY128" fmla="*/ 1657350 h 2276475"/>
              <a:gd name="connsiteX129" fmla="*/ 1285875 w 3514725"/>
              <a:gd name="connsiteY129" fmla="*/ 1685925 h 2276475"/>
              <a:gd name="connsiteX130" fmla="*/ 1219200 w 3514725"/>
              <a:gd name="connsiteY130" fmla="*/ 1771650 h 2276475"/>
              <a:gd name="connsiteX131" fmla="*/ 1190625 w 3514725"/>
              <a:gd name="connsiteY131" fmla="*/ 1800225 h 2276475"/>
              <a:gd name="connsiteX132" fmla="*/ 1181100 w 3514725"/>
              <a:gd name="connsiteY132" fmla="*/ 1828800 h 2276475"/>
              <a:gd name="connsiteX133" fmla="*/ 1095375 w 3514725"/>
              <a:gd name="connsiteY133" fmla="*/ 1905000 h 2276475"/>
              <a:gd name="connsiteX134" fmla="*/ 1028700 w 3514725"/>
              <a:gd name="connsiteY134" fmla="*/ 1971675 h 2276475"/>
              <a:gd name="connsiteX135" fmla="*/ 1000125 w 3514725"/>
              <a:gd name="connsiteY135" fmla="*/ 2000250 h 2276475"/>
              <a:gd name="connsiteX136" fmla="*/ 981075 w 3514725"/>
              <a:gd name="connsiteY136" fmla="*/ 2028825 h 2276475"/>
              <a:gd name="connsiteX137" fmla="*/ 904875 w 3514725"/>
              <a:gd name="connsiteY137" fmla="*/ 2066925 h 2276475"/>
              <a:gd name="connsiteX138" fmla="*/ 857250 w 3514725"/>
              <a:gd name="connsiteY138" fmla="*/ 2124075 h 2276475"/>
              <a:gd name="connsiteX139" fmla="*/ 800100 w 3514725"/>
              <a:gd name="connsiteY139" fmla="*/ 2152650 h 2276475"/>
              <a:gd name="connsiteX140" fmla="*/ 742950 w 3514725"/>
              <a:gd name="connsiteY140" fmla="*/ 2190750 h 2276475"/>
              <a:gd name="connsiteX141" fmla="*/ 714375 w 3514725"/>
              <a:gd name="connsiteY141" fmla="*/ 2209800 h 2276475"/>
              <a:gd name="connsiteX142" fmla="*/ 638175 w 3514725"/>
              <a:gd name="connsiteY142" fmla="*/ 2228850 h 2276475"/>
              <a:gd name="connsiteX143" fmla="*/ 590550 w 3514725"/>
              <a:gd name="connsiteY143" fmla="*/ 2247900 h 2276475"/>
              <a:gd name="connsiteX144" fmla="*/ 561975 w 3514725"/>
              <a:gd name="connsiteY144" fmla="*/ 2266950 h 2276475"/>
              <a:gd name="connsiteX145" fmla="*/ 438150 w 3514725"/>
              <a:gd name="connsiteY145" fmla="*/ 2276475 h 2276475"/>
              <a:gd name="connsiteX146" fmla="*/ 133350 w 3514725"/>
              <a:gd name="connsiteY146" fmla="*/ 2266950 h 2276475"/>
              <a:gd name="connsiteX147" fmla="*/ 104775 w 3514725"/>
              <a:gd name="connsiteY147" fmla="*/ 2247900 h 2276475"/>
              <a:gd name="connsiteX148" fmla="*/ 66675 w 3514725"/>
              <a:gd name="connsiteY148" fmla="*/ 2200275 h 2276475"/>
              <a:gd name="connsiteX149" fmla="*/ 38100 w 3514725"/>
              <a:gd name="connsiteY149" fmla="*/ 2124075 h 2276475"/>
              <a:gd name="connsiteX150" fmla="*/ 19050 w 3514725"/>
              <a:gd name="connsiteY150" fmla="*/ 2057400 h 2276475"/>
              <a:gd name="connsiteX151" fmla="*/ 9525 w 3514725"/>
              <a:gd name="connsiteY151" fmla="*/ 1990725 h 2276475"/>
              <a:gd name="connsiteX152" fmla="*/ 0 w 3514725"/>
              <a:gd name="connsiteY152" fmla="*/ 1943100 h 2276475"/>
              <a:gd name="connsiteX153" fmla="*/ 9525 w 3514725"/>
              <a:gd name="connsiteY153" fmla="*/ 1743075 h 2276475"/>
              <a:gd name="connsiteX154" fmla="*/ 28575 w 3514725"/>
              <a:gd name="connsiteY154" fmla="*/ 1685925 h 2276475"/>
              <a:gd name="connsiteX155" fmla="*/ 38100 w 3514725"/>
              <a:gd name="connsiteY155" fmla="*/ 1647825 h 2276475"/>
              <a:gd name="connsiteX156" fmla="*/ 57150 w 3514725"/>
              <a:gd name="connsiteY156" fmla="*/ 1600200 h 2276475"/>
              <a:gd name="connsiteX157" fmla="*/ 76200 w 3514725"/>
              <a:gd name="connsiteY157" fmla="*/ 1533525 h 2276475"/>
              <a:gd name="connsiteX158" fmla="*/ 95250 w 3514725"/>
              <a:gd name="connsiteY158" fmla="*/ 1504950 h 2276475"/>
              <a:gd name="connsiteX159" fmla="*/ 123825 w 3514725"/>
              <a:gd name="connsiteY159" fmla="*/ 1438275 h 2276475"/>
              <a:gd name="connsiteX160" fmla="*/ 133350 w 3514725"/>
              <a:gd name="connsiteY160" fmla="*/ 1400175 h 2276475"/>
              <a:gd name="connsiteX161" fmla="*/ 152400 w 3514725"/>
              <a:gd name="connsiteY161" fmla="*/ 1371600 h 2276475"/>
              <a:gd name="connsiteX162" fmla="*/ 161925 w 3514725"/>
              <a:gd name="connsiteY162" fmla="*/ 1343025 h 2276475"/>
              <a:gd name="connsiteX163" fmla="*/ 190500 w 3514725"/>
              <a:gd name="connsiteY163" fmla="*/ 1333500 h 2276475"/>
              <a:gd name="connsiteX164" fmla="*/ 247650 w 3514725"/>
              <a:gd name="connsiteY164" fmla="*/ 1304925 h 2276475"/>
              <a:gd name="connsiteX165" fmla="*/ 285750 w 3514725"/>
              <a:gd name="connsiteY165" fmla="*/ 1295400 h 2276475"/>
              <a:gd name="connsiteX166" fmla="*/ 238125 w 3514725"/>
              <a:gd name="connsiteY166" fmla="*/ 1304925 h 2276475"/>
              <a:gd name="connsiteX167" fmla="*/ 209550 w 3514725"/>
              <a:gd name="connsiteY167" fmla="*/ 1362075 h 2276475"/>
              <a:gd name="connsiteX168" fmla="*/ 180975 w 3514725"/>
              <a:gd name="connsiteY168" fmla="*/ 1381125 h 2276475"/>
              <a:gd name="connsiteX169" fmla="*/ 190500 w 3514725"/>
              <a:gd name="connsiteY169" fmla="*/ 1371600 h 227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3514725" h="2276475">
                <a:moveTo>
                  <a:pt x="190500" y="1371600"/>
                </a:moveTo>
                <a:cubicBezTo>
                  <a:pt x="196850" y="1338262"/>
                  <a:pt x="189910" y="1224848"/>
                  <a:pt x="219075" y="1181100"/>
                </a:cubicBezTo>
                <a:cubicBezTo>
                  <a:pt x="225425" y="1171575"/>
                  <a:pt x="233005" y="1162764"/>
                  <a:pt x="238125" y="1152525"/>
                </a:cubicBezTo>
                <a:cubicBezTo>
                  <a:pt x="253619" y="1121537"/>
                  <a:pt x="239403" y="1122672"/>
                  <a:pt x="266700" y="1095375"/>
                </a:cubicBezTo>
                <a:cubicBezTo>
                  <a:pt x="274795" y="1087280"/>
                  <a:pt x="285750" y="1082675"/>
                  <a:pt x="295275" y="1076325"/>
                </a:cubicBezTo>
                <a:cubicBezTo>
                  <a:pt x="301625" y="1057275"/>
                  <a:pt x="297617" y="1030314"/>
                  <a:pt x="314325" y="1019175"/>
                </a:cubicBezTo>
                <a:cubicBezTo>
                  <a:pt x="323850" y="1012825"/>
                  <a:pt x="332439" y="1004774"/>
                  <a:pt x="342900" y="1000125"/>
                </a:cubicBezTo>
                <a:cubicBezTo>
                  <a:pt x="361250" y="991970"/>
                  <a:pt x="383342" y="992214"/>
                  <a:pt x="400050" y="981075"/>
                </a:cubicBezTo>
                <a:cubicBezTo>
                  <a:pt x="409575" y="974725"/>
                  <a:pt x="418386" y="967145"/>
                  <a:pt x="428625" y="962025"/>
                </a:cubicBezTo>
                <a:cubicBezTo>
                  <a:pt x="437605" y="957535"/>
                  <a:pt x="447972" y="956455"/>
                  <a:pt x="457200" y="952500"/>
                </a:cubicBezTo>
                <a:cubicBezTo>
                  <a:pt x="470251" y="946907"/>
                  <a:pt x="482600" y="939800"/>
                  <a:pt x="495300" y="933450"/>
                </a:cubicBezTo>
                <a:cubicBezTo>
                  <a:pt x="584200" y="936625"/>
                  <a:pt x="673197" y="937751"/>
                  <a:pt x="762000" y="942975"/>
                </a:cubicBezTo>
                <a:cubicBezTo>
                  <a:pt x="781279" y="944109"/>
                  <a:pt x="800828" y="946393"/>
                  <a:pt x="819150" y="952500"/>
                </a:cubicBezTo>
                <a:cubicBezTo>
                  <a:pt x="830010" y="956120"/>
                  <a:pt x="837486" y="966430"/>
                  <a:pt x="847725" y="971550"/>
                </a:cubicBezTo>
                <a:cubicBezTo>
                  <a:pt x="856705" y="976040"/>
                  <a:pt x="866775" y="977900"/>
                  <a:pt x="876300" y="981075"/>
                </a:cubicBezTo>
                <a:cubicBezTo>
                  <a:pt x="886286" y="1011033"/>
                  <a:pt x="883822" y="1017840"/>
                  <a:pt x="914400" y="1038225"/>
                </a:cubicBezTo>
                <a:cubicBezTo>
                  <a:pt x="922754" y="1043794"/>
                  <a:pt x="933450" y="1044575"/>
                  <a:pt x="942975" y="1047750"/>
                </a:cubicBezTo>
                <a:cubicBezTo>
                  <a:pt x="963757" y="1110095"/>
                  <a:pt x="934893" y="1048905"/>
                  <a:pt x="981075" y="1085850"/>
                </a:cubicBezTo>
                <a:cubicBezTo>
                  <a:pt x="990014" y="1093001"/>
                  <a:pt x="992030" y="1106330"/>
                  <a:pt x="1000125" y="1114425"/>
                </a:cubicBezTo>
                <a:cubicBezTo>
                  <a:pt x="1022051" y="1136351"/>
                  <a:pt x="1037653" y="1135713"/>
                  <a:pt x="1066800" y="1143000"/>
                </a:cubicBezTo>
                <a:cubicBezTo>
                  <a:pt x="1076325" y="1136650"/>
                  <a:pt x="1087280" y="1132045"/>
                  <a:pt x="1095375" y="1123950"/>
                </a:cubicBezTo>
                <a:cubicBezTo>
                  <a:pt x="1103470" y="1115855"/>
                  <a:pt x="1105486" y="1102526"/>
                  <a:pt x="1114425" y="1095375"/>
                </a:cubicBezTo>
                <a:cubicBezTo>
                  <a:pt x="1122265" y="1089103"/>
                  <a:pt x="1133475" y="1089025"/>
                  <a:pt x="1143000" y="1085850"/>
                </a:cubicBezTo>
                <a:cubicBezTo>
                  <a:pt x="1149350" y="1076325"/>
                  <a:pt x="1156930" y="1067514"/>
                  <a:pt x="1162050" y="1057275"/>
                </a:cubicBezTo>
                <a:cubicBezTo>
                  <a:pt x="1166540" y="1048295"/>
                  <a:pt x="1166006" y="1037054"/>
                  <a:pt x="1171575" y="1028700"/>
                </a:cubicBezTo>
                <a:cubicBezTo>
                  <a:pt x="1179047" y="1017492"/>
                  <a:pt x="1190625" y="1009650"/>
                  <a:pt x="1200150" y="1000125"/>
                </a:cubicBezTo>
                <a:cubicBezTo>
                  <a:pt x="1227496" y="890742"/>
                  <a:pt x="1189258" y="1025540"/>
                  <a:pt x="1228725" y="933450"/>
                </a:cubicBezTo>
                <a:cubicBezTo>
                  <a:pt x="1233882" y="921418"/>
                  <a:pt x="1233653" y="907607"/>
                  <a:pt x="1238250" y="895350"/>
                </a:cubicBezTo>
                <a:cubicBezTo>
                  <a:pt x="1243236" y="882055"/>
                  <a:pt x="1252314" y="870545"/>
                  <a:pt x="1257300" y="857250"/>
                </a:cubicBezTo>
                <a:cubicBezTo>
                  <a:pt x="1261897" y="844993"/>
                  <a:pt x="1262685" y="831569"/>
                  <a:pt x="1266825" y="819150"/>
                </a:cubicBezTo>
                <a:cubicBezTo>
                  <a:pt x="1272232" y="802930"/>
                  <a:pt x="1279525" y="787400"/>
                  <a:pt x="1285875" y="771525"/>
                </a:cubicBezTo>
                <a:cubicBezTo>
                  <a:pt x="1286945" y="765106"/>
                  <a:pt x="1300931" y="677400"/>
                  <a:pt x="1304925" y="666750"/>
                </a:cubicBezTo>
                <a:cubicBezTo>
                  <a:pt x="1308945" y="656031"/>
                  <a:pt x="1318855" y="648414"/>
                  <a:pt x="1323975" y="638175"/>
                </a:cubicBezTo>
                <a:cubicBezTo>
                  <a:pt x="1328465" y="629195"/>
                  <a:pt x="1329010" y="618580"/>
                  <a:pt x="1333500" y="609600"/>
                </a:cubicBezTo>
                <a:cubicBezTo>
                  <a:pt x="1338620" y="599361"/>
                  <a:pt x="1347430" y="591264"/>
                  <a:pt x="1352550" y="581025"/>
                </a:cubicBezTo>
                <a:cubicBezTo>
                  <a:pt x="1391965" y="502195"/>
                  <a:pt x="1321664" y="613452"/>
                  <a:pt x="1381125" y="514350"/>
                </a:cubicBezTo>
                <a:cubicBezTo>
                  <a:pt x="1392905" y="494717"/>
                  <a:pt x="1411985" y="478920"/>
                  <a:pt x="1419225" y="457200"/>
                </a:cubicBezTo>
                <a:cubicBezTo>
                  <a:pt x="1422400" y="447675"/>
                  <a:pt x="1423181" y="436979"/>
                  <a:pt x="1428750" y="428625"/>
                </a:cubicBezTo>
                <a:cubicBezTo>
                  <a:pt x="1436222" y="417417"/>
                  <a:pt x="1448701" y="410398"/>
                  <a:pt x="1457325" y="400050"/>
                </a:cubicBezTo>
                <a:cubicBezTo>
                  <a:pt x="1464654" y="391256"/>
                  <a:pt x="1471255" y="381714"/>
                  <a:pt x="1476375" y="371475"/>
                </a:cubicBezTo>
                <a:cubicBezTo>
                  <a:pt x="1480865" y="362495"/>
                  <a:pt x="1479736" y="350825"/>
                  <a:pt x="1485900" y="342900"/>
                </a:cubicBezTo>
                <a:cubicBezTo>
                  <a:pt x="1502440" y="321634"/>
                  <a:pt x="1526886" y="307303"/>
                  <a:pt x="1543050" y="285750"/>
                </a:cubicBezTo>
                <a:cubicBezTo>
                  <a:pt x="1564072" y="257720"/>
                  <a:pt x="1573666" y="241186"/>
                  <a:pt x="1600200" y="219075"/>
                </a:cubicBezTo>
                <a:cubicBezTo>
                  <a:pt x="1608994" y="211746"/>
                  <a:pt x="1619981" y="207354"/>
                  <a:pt x="1628775" y="200025"/>
                </a:cubicBezTo>
                <a:cubicBezTo>
                  <a:pt x="1702114" y="138909"/>
                  <a:pt x="1614979" y="199698"/>
                  <a:pt x="1685925" y="152400"/>
                </a:cubicBezTo>
                <a:cubicBezTo>
                  <a:pt x="1724489" y="94555"/>
                  <a:pt x="1679367" y="150546"/>
                  <a:pt x="1752600" y="104775"/>
                </a:cubicBezTo>
                <a:cubicBezTo>
                  <a:pt x="1764023" y="97636"/>
                  <a:pt x="1770214" y="84030"/>
                  <a:pt x="1781175" y="76200"/>
                </a:cubicBezTo>
                <a:cubicBezTo>
                  <a:pt x="1792729" y="67947"/>
                  <a:pt x="1806947" y="64195"/>
                  <a:pt x="1819275" y="57150"/>
                </a:cubicBezTo>
                <a:cubicBezTo>
                  <a:pt x="1829214" y="51470"/>
                  <a:pt x="1837611" y="43220"/>
                  <a:pt x="1847850" y="38100"/>
                </a:cubicBezTo>
                <a:cubicBezTo>
                  <a:pt x="1856830" y="33610"/>
                  <a:pt x="1867445" y="33065"/>
                  <a:pt x="1876425" y="28575"/>
                </a:cubicBezTo>
                <a:cubicBezTo>
                  <a:pt x="1886664" y="23455"/>
                  <a:pt x="1894035" y="12814"/>
                  <a:pt x="1905000" y="9525"/>
                </a:cubicBezTo>
                <a:cubicBezTo>
                  <a:pt x="1926504" y="3074"/>
                  <a:pt x="1949450" y="3175"/>
                  <a:pt x="1971675" y="0"/>
                </a:cubicBezTo>
                <a:lnTo>
                  <a:pt x="2428875" y="19050"/>
                </a:lnTo>
                <a:cubicBezTo>
                  <a:pt x="2445039" y="19965"/>
                  <a:pt x="2461706" y="22000"/>
                  <a:pt x="2476500" y="28575"/>
                </a:cubicBezTo>
                <a:cubicBezTo>
                  <a:pt x="2491007" y="35022"/>
                  <a:pt x="2501682" y="47923"/>
                  <a:pt x="2514600" y="57150"/>
                </a:cubicBezTo>
                <a:cubicBezTo>
                  <a:pt x="2523915" y="63804"/>
                  <a:pt x="2532936" y="71080"/>
                  <a:pt x="2543175" y="76200"/>
                </a:cubicBezTo>
                <a:cubicBezTo>
                  <a:pt x="2556840" y="83032"/>
                  <a:pt x="2597643" y="92198"/>
                  <a:pt x="2609850" y="95250"/>
                </a:cubicBezTo>
                <a:cubicBezTo>
                  <a:pt x="2625725" y="104775"/>
                  <a:pt x="2642071" y="113556"/>
                  <a:pt x="2657475" y="123825"/>
                </a:cubicBezTo>
                <a:cubicBezTo>
                  <a:pt x="2670418" y="132454"/>
                  <a:pt x="2707111" y="162930"/>
                  <a:pt x="2724150" y="171450"/>
                </a:cubicBezTo>
                <a:cubicBezTo>
                  <a:pt x="2733130" y="175940"/>
                  <a:pt x="2743200" y="177800"/>
                  <a:pt x="2752725" y="180975"/>
                </a:cubicBezTo>
                <a:cubicBezTo>
                  <a:pt x="2763665" y="197386"/>
                  <a:pt x="2782015" y="228958"/>
                  <a:pt x="2800350" y="238125"/>
                </a:cubicBezTo>
                <a:cubicBezTo>
                  <a:pt x="2814830" y="245365"/>
                  <a:pt x="2832100" y="244475"/>
                  <a:pt x="2847975" y="247650"/>
                </a:cubicBezTo>
                <a:cubicBezTo>
                  <a:pt x="2869041" y="268716"/>
                  <a:pt x="2878603" y="282014"/>
                  <a:pt x="2905125" y="295275"/>
                </a:cubicBezTo>
                <a:cubicBezTo>
                  <a:pt x="2914105" y="299765"/>
                  <a:pt x="2924175" y="301625"/>
                  <a:pt x="2933700" y="304800"/>
                </a:cubicBezTo>
                <a:cubicBezTo>
                  <a:pt x="2943225" y="314325"/>
                  <a:pt x="2953651" y="323027"/>
                  <a:pt x="2962275" y="333375"/>
                </a:cubicBezTo>
                <a:cubicBezTo>
                  <a:pt x="2969604" y="342169"/>
                  <a:pt x="2972633" y="354500"/>
                  <a:pt x="2981325" y="361950"/>
                </a:cubicBezTo>
                <a:cubicBezTo>
                  <a:pt x="2995381" y="373998"/>
                  <a:pt x="3013546" y="380256"/>
                  <a:pt x="3028950" y="390525"/>
                </a:cubicBezTo>
                <a:cubicBezTo>
                  <a:pt x="3042159" y="399331"/>
                  <a:pt x="3054132" y="409873"/>
                  <a:pt x="3067050" y="419100"/>
                </a:cubicBezTo>
                <a:cubicBezTo>
                  <a:pt x="3076365" y="425754"/>
                  <a:pt x="3086100" y="431800"/>
                  <a:pt x="3095625" y="438150"/>
                </a:cubicBezTo>
                <a:cubicBezTo>
                  <a:pt x="3114168" y="493780"/>
                  <a:pt x="3090641" y="442691"/>
                  <a:pt x="3133725" y="485775"/>
                </a:cubicBezTo>
                <a:cubicBezTo>
                  <a:pt x="3144950" y="497000"/>
                  <a:pt x="3152775" y="511175"/>
                  <a:pt x="3162300" y="523875"/>
                </a:cubicBezTo>
                <a:cubicBezTo>
                  <a:pt x="3165475" y="533400"/>
                  <a:pt x="3166256" y="544096"/>
                  <a:pt x="3171825" y="552450"/>
                </a:cubicBezTo>
                <a:cubicBezTo>
                  <a:pt x="3179297" y="563658"/>
                  <a:pt x="3191634" y="570798"/>
                  <a:pt x="3200400" y="581025"/>
                </a:cubicBezTo>
                <a:cubicBezTo>
                  <a:pt x="3210731" y="593078"/>
                  <a:pt x="3219450" y="606425"/>
                  <a:pt x="3228975" y="619125"/>
                </a:cubicBezTo>
                <a:cubicBezTo>
                  <a:pt x="3232150" y="628650"/>
                  <a:pt x="3234010" y="638720"/>
                  <a:pt x="3238500" y="647700"/>
                </a:cubicBezTo>
                <a:cubicBezTo>
                  <a:pt x="3251761" y="674222"/>
                  <a:pt x="3265059" y="683784"/>
                  <a:pt x="3286125" y="704850"/>
                </a:cubicBezTo>
                <a:cubicBezTo>
                  <a:pt x="3308463" y="771863"/>
                  <a:pt x="3279390" y="689135"/>
                  <a:pt x="3314700" y="771525"/>
                </a:cubicBezTo>
                <a:cubicBezTo>
                  <a:pt x="3318655" y="780753"/>
                  <a:pt x="3317953" y="792260"/>
                  <a:pt x="3324225" y="800100"/>
                </a:cubicBezTo>
                <a:cubicBezTo>
                  <a:pt x="3331376" y="809039"/>
                  <a:pt x="3343275" y="812800"/>
                  <a:pt x="3352800" y="819150"/>
                </a:cubicBezTo>
                <a:cubicBezTo>
                  <a:pt x="3355975" y="828675"/>
                  <a:pt x="3358118" y="838609"/>
                  <a:pt x="3362325" y="847725"/>
                </a:cubicBezTo>
                <a:cubicBezTo>
                  <a:pt x="3379161" y="884204"/>
                  <a:pt x="3408703" y="928462"/>
                  <a:pt x="3419475" y="971550"/>
                </a:cubicBezTo>
                <a:cubicBezTo>
                  <a:pt x="3423402" y="987256"/>
                  <a:pt x="3425073" y="1003469"/>
                  <a:pt x="3429000" y="1019175"/>
                </a:cubicBezTo>
                <a:cubicBezTo>
                  <a:pt x="3434606" y="1041599"/>
                  <a:pt x="3443207" y="1063249"/>
                  <a:pt x="3448050" y="1085850"/>
                </a:cubicBezTo>
                <a:cubicBezTo>
                  <a:pt x="3467405" y="1176175"/>
                  <a:pt x="3440935" y="1127564"/>
                  <a:pt x="3476625" y="1181100"/>
                </a:cubicBezTo>
                <a:cubicBezTo>
                  <a:pt x="3479800" y="1196975"/>
                  <a:pt x="3481030" y="1213366"/>
                  <a:pt x="3486150" y="1228725"/>
                </a:cubicBezTo>
                <a:cubicBezTo>
                  <a:pt x="3525585" y="1347031"/>
                  <a:pt x="3487428" y="1177963"/>
                  <a:pt x="3514725" y="1314450"/>
                </a:cubicBezTo>
                <a:cubicBezTo>
                  <a:pt x="3508375" y="1333500"/>
                  <a:pt x="3506318" y="1354572"/>
                  <a:pt x="3495675" y="1371600"/>
                </a:cubicBezTo>
                <a:cubicBezTo>
                  <a:pt x="3489608" y="1381308"/>
                  <a:pt x="3475792" y="1383200"/>
                  <a:pt x="3467100" y="1390650"/>
                </a:cubicBezTo>
                <a:cubicBezTo>
                  <a:pt x="3409573" y="1439959"/>
                  <a:pt x="3452930" y="1420773"/>
                  <a:pt x="3400425" y="1438275"/>
                </a:cubicBezTo>
                <a:cubicBezTo>
                  <a:pt x="3390900" y="1447800"/>
                  <a:pt x="3382811" y="1459020"/>
                  <a:pt x="3371850" y="1466850"/>
                </a:cubicBezTo>
                <a:cubicBezTo>
                  <a:pt x="3358699" y="1476243"/>
                  <a:pt x="3323229" y="1491413"/>
                  <a:pt x="3305175" y="1495425"/>
                </a:cubicBezTo>
                <a:cubicBezTo>
                  <a:pt x="3286322" y="1499615"/>
                  <a:pt x="3267075" y="1501775"/>
                  <a:pt x="3248025" y="1504950"/>
                </a:cubicBezTo>
                <a:cubicBezTo>
                  <a:pt x="3235325" y="1511300"/>
                  <a:pt x="3222976" y="1518407"/>
                  <a:pt x="3209925" y="1524000"/>
                </a:cubicBezTo>
                <a:cubicBezTo>
                  <a:pt x="3200697" y="1527955"/>
                  <a:pt x="3191390" y="1533525"/>
                  <a:pt x="3181350" y="1533525"/>
                </a:cubicBezTo>
                <a:cubicBezTo>
                  <a:pt x="2990824" y="1533525"/>
                  <a:pt x="2800350" y="1527175"/>
                  <a:pt x="2609850" y="1524000"/>
                </a:cubicBezTo>
                <a:cubicBezTo>
                  <a:pt x="2527958" y="1469405"/>
                  <a:pt x="2631570" y="1534860"/>
                  <a:pt x="2552700" y="1495425"/>
                </a:cubicBezTo>
                <a:cubicBezTo>
                  <a:pt x="2542461" y="1490305"/>
                  <a:pt x="2534364" y="1481495"/>
                  <a:pt x="2524125" y="1476375"/>
                </a:cubicBezTo>
                <a:cubicBezTo>
                  <a:pt x="2492012" y="1460318"/>
                  <a:pt x="2490484" y="1474227"/>
                  <a:pt x="2457450" y="1447800"/>
                </a:cubicBezTo>
                <a:cubicBezTo>
                  <a:pt x="2436413" y="1430970"/>
                  <a:pt x="2424397" y="1402698"/>
                  <a:pt x="2400300" y="1390650"/>
                </a:cubicBezTo>
                <a:cubicBezTo>
                  <a:pt x="2377009" y="1379005"/>
                  <a:pt x="2353820" y="1369379"/>
                  <a:pt x="2333625" y="1352550"/>
                </a:cubicBezTo>
                <a:cubicBezTo>
                  <a:pt x="2323277" y="1343926"/>
                  <a:pt x="2314575" y="1333500"/>
                  <a:pt x="2305050" y="1323975"/>
                </a:cubicBezTo>
                <a:cubicBezTo>
                  <a:pt x="2281109" y="1252151"/>
                  <a:pt x="2316189" y="1337898"/>
                  <a:pt x="2266950" y="1276350"/>
                </a:cubicBezTo>
                <a:cubicBezTo>
                  <a:pt x="2214370" y="1210625"/>
                  <a:pt x="2310742" y="1283320"/>
                  <a:pt x="2228850" y="1228725"/>
                </a:cubicBezTo>
                <a:cubicBezTo>
                  <a:pt x="2222500" y="1216025"/>
                  <a:pt x="2215073" y="1203808"/>
                  <a:pt x="2209800" y="1190625"/>
                </a:cubicBezTo>
                <a:cubicBezTo>
                  <a:pt x="2202342" y="1171981"/>
                  <a:pt x="2202798" y="1149539"/>
                  <a:pt x="2190750" y="1133475"/>
                </a:cubicBezTo>
                <a:cubicBezTo>
                  <a:pt x="2184278" y="1124846"/>
                  <a:pt x="2150089" y="1080728"/>
                  <a:pt x="2143125" y="1066800"/>
                </a:cubicBezTo>
                <a:cubicBezTo>
                  <a:pt x="2138635" y="1057820"/>
                  <a:pt x="2139872" y="1046065"/>
                  <a:pt x="2133600" y="1038225"/>
                </a:cubicBezTo>
                <a:cubicBezTo>
                  <a:pt x="2126449" y="1029286"/>
                  <a:pt x="2113819" y="1026504"/>
                  <a:pt x="2105025" y="1019175"/>
                </a:cubicBezTo>
                <a:cubicBezTo>
                  <a:pt x="2080793" y="998982"/>
                  <a:pt x="2077088" y="984070"/>
                  <a:pt x="2047875" y="971550"/>
                </a:cubicBezTo>
                <a:cubicBezTo>
                  <a:pt x="2035843" y="966393"/>
                  <a:pt x="2022475" y="965200"/>
                  <a:pt x="2009775" y="962025"/>
                </a:cubicBezTo>
                <a:cubicBezTo>
                  <a:pt x="1952625" y="968375"/>
                  <a:pt x="1895249" y="972943"/>
                  <a:pt x="1838325" y="981075"/>
                </a:cubicBezTo>
                <a:cubicBezTo>
                  <a:pt x="1828386" y="982495"/>
                  <a:pt x="1817590" y="984328"/>
                  <a:pt x="1809750" y="990600"/>
                </a:cubicBezTo>
                <a:cubicBezTo>
                  <a:pt x="1782056" y="1012755"/>
                  <a:pt x="1789944" y="1048883"/>
                  <a:pt x="1771650" y="1076325"/>
                </a:cubicBezTo>
                <a:lnTo>
                  <a:pt x="1752600" y="1104900"/>
                </a:lnTo>
                <a:cubicBezTo>
                  <a:pt x="1732776" y="1184194"/>
                  <a:pt x="1756914" y="1105796"/>
                  <a:pt x="1724025" y="1171575"/>
                </a:cubicBezTo>
                <a:cubicBezTo>
                  <a:pt x="1719535" y="1180555"/>
                  <a:pt x="1718455" y="1190922"/>
                  <a:pt x="1714500" y="1200150"/>
                </a:cubicBezTo>
                <a:cubicBezTo>
                  <a:pt x="1708907" y="1213201"/>
                  <a:pt x="1701043" y="1225199"/>
                  <a:pt x="1695450" y="1238250"/>
                </a:cubicBezTo>
                <a:cubicBezTo>
                  <a:pt x="1691495" y="1247478"/>
                  <a:pt x="1692197" y="1258985"/>
                  <a:pt x="1685925" y="1266825"/>
                </a:cubicBezTo>
                <a:cubicBezTo>
                  <a:pt x="1678774" y="1275764"/>
                  <a:pt x="1666665" y="1279221"/>
                  <a:pt x="1657350" y="1285875"/>
                </a:cubicBezTo>
                <a:cubicBezTo>
                  <a:pt x="1644432" y="1295102"/>
                  <a:pt x="1629797" y="1302585"/>
                  <a:pt x="1619250" y="1314450"/>
                </a:cubicBezTo>
                <a:cubicBezTo>
                  <a:pt x="1591726" y="1345414"/>
                  <a:pt x="1586721" y="1377411"/>
                  <a:pt x="1552575" y="1400175"/>
                </a:cubicBezTo>
                <a:cubicBezTo>
                  <a:pt x="1544221" y="1405744"/>
                  <a:pt x="1533525" y="1406525"/>
                  <a:pt x="1524000" y="1409700"/>
                </a:cubicBezTo>
                <a:lnTo>
                  <a:pt x="1485900" y="1466850"/>
                </a:lnTo>
                <a:cubicBezTo>
                  <a:pt x="1479550" y="1476375"/>
                  <a:pt x="1474945" y="1487330"/>
                  <a:pt x="1466850" y="1495425"/>
                </a:cubicBezTo>
                <a:cubicBezTo>
                  <a:pt x="1457325" y="1504950"/>
                  <a:pt x="1446899" y="1513652"/>
                  <a:pt x="1438275" y="1524000"/>
                </a:cubicBezTo>
                <a:cubicBezTo>
                  <a:pt x="1398588" y="1571625"/>
                  <a:pt x="1443038" y="1536700"/>
                  <a:pt x="1390650" y="1571625"/>
                </a:cubicBezTo>
                <a:cubicBezTo>
                  <a:pt x="1381125" y="1587500"/>
                  <a:pt x="1375166" y="1606159"/>
                  <a:pt x="1362075" y="1619250"/>
                </a:cubicBezTo>
                <a:cubicBezTo>
                  <a:pt x="1354975" y="1626350"/>
                  <a:pt x="1341340" y="1622503"/>
                  <a:pt x="1333500" y="1628775"/>
                </a:cubicBezTo>
                <a:cubicBezTo>
                  <a:pt x="1324561" y="1635926"/>
                  <a:pt x="1321779" y="1648556"/>
                  <a:pt x="1314450" y="1657350"/>
                </a:cubicBezTo>
                <a:cubicBezTo>
                  <a:pt x="1305826" y="1667698"/>
                  <a:pt x="1295400" y="1676400"/>
                  <a:pt x="1285875" y="1685925"/>
                </a:cubicBezTo>
                <a:cubicBezTo>
                  <a:pt x="1267831" y="1740058"/>
                  <a:pt x="1283450" y="1707400"/>
                  <a:pt x="1219200" y="1771650"/>
                </a:cubicBezTo>
                <a:lnTo>
                  <a:pt x="1190625" y="1800225"/>
                </a:lnTo>
                <a:cubicBezTo>
                  <a:pt x="1187450" y="1809750"/>
                  <a:pt x="1187264" y="1820875"/>
                  <a:pt x="1181100" y="1828800"/>
                </a:cubicBezTo>
                <a:cubicBezTo>
                  <a:pt x="1145968" y="1873969"/>
                  <a:pt x="1133571" y="1879536"/>
                  <a:pt x="1095375" y="1905000"/>
                </a:cubicBezTo>
                <a:cubicBezTo>
                  <a:pt x="1051706" y="1970504"/>
                  <a:pt x="1078995" y="1954910"/>
                  <a:pt x="1028700" y="1971675"/>
                </a:cubicBezTo>
                <a:cubicBezTo>
                  <a:pt x="1019175" y="1981200"/>
                  <a:pt x="1008749" y="1989902"/>
                  <a:pt x="1000125" y="2000250"/>
                </a:cubicBezTo>
                <a:cubicBezTo>
                  <a:pt x="992796" y="2009044"/>
                  <a:pt x="990390" y="2022171"/>
                  <a:pt x="981075" y="2028825"/>
                </a:cubicBezTo>
                <a:cubicBezTo>
                  <a:pt x="858529" y="2116358"/>
                  <a:pt x="990722" y="1995386"/>
                  <a:pt x="904875" y="2066925"/>
                </a:cubicBezTo>
                <a:cubicBezTo>
                  <a:pt x="811250" y="2144946"/>
                  <a:pt x="932175" y="2049150"/>
                  <a:pt x="857250" y="2124075"/>
                </a:cubicBezTo>
                <a:cubicBezTo>
                  <a:pt x="838786" y="2142539"/>
                  <a:pt x="823341" y="2144903"/>
                  <a:pt x="800100" y="2152650"/>
                </a:cubicBezTo>
                <a:cubicBezTo>
                  <a:pt x="745931" y="2206819"/>
                  <a:pt x="798089" y="2163181"/>
                  <a:pt x="742950" y="2190750"/>
                </a:cubicBezTo>
                <a:cubicBezTo>
                  <a:pt x="732711" y="2195870"/>
                  <a:pt x="725133" y="2205888"/>
                  <a:pt x="714375" y="2209800"/>
                </a:cubicBezTo>
                <a:cubicBezTo>
                  <a:pt x="689770" y="2218747"/>
                  <a:pt x="662484" y="2219126"/>
                  <a:pt x="638175" y="2228850"/>
                </a:cubicBezTo>
                <a:cubicBezTo>
                  <a:pt x="622300" y="2235200"/>
                  <a:pt x="605843" y="2240254"/>
                  <a:pt x="590550" y="2247900"/>
                </a:cubicBezTo>
                <a:cubicBezTo>
                  <a:pt x="580311" y="2253020"/>
                  <a:pt x="573227" y="2264840"/>
                  <a:pt x="561975" y="2266950"/>
                </a:cubicBezTo>
                <a:cubicBezTo>
                  <a:pt x="521287" y="2274579"/>
                  <a:pt x="479425" y="2273300"/>
                  <a:pt x="438150" y="2276475"/>
                </a:cubicBezTo>
                <a:cubicBezTo>
                  <a:pt x="336550" y="2273300"/>
                  <a:pt x="234628" y="2275631"/>
                  <a:pt x="133350" y="2266950"/>
                </a:cubicBezTo>
                <a:cubicBezTo>
                  <a:pt x="121944" y="2265972"/>
                  <a:pt x="111926" y="2256839"/>
                  <a:pt x="104775" y="2247900"/>
                </a:cubicBezTo>
                <a:cubicBezTo>
                  <a:pt x="52195" y="2182175"/>
                  <a:pt x="148567" y="2254870"/>
                  <a:pt x="66675" y="2200275"/>
                </a:cubicBezTo>
                <a:cubicBezTo>
                  <a:pt x="35316" y="2153236"/>
                  <a:pt x="54578" y="2189987"/>
                  <a:pt x="38100" y="2124075"/>
                </a:cubicBezTo>
                <a:cubicBezTo>
                  <a:pt x="32494" y="2101651"/>
                  <a:pt x="23893" y="2080001"/>
                  <a:pt x="19050" y="2057400"/>
                </a:cubicBezTo>
                <a:cubicBezTo>
                  <a:pt x="14346" y="2035448"/>
                  <a:pt x="13216" y="2012870"/>
                  <a:pt x="9525" y="1990725"/>
                </a:cubicBezTo>
                <a:cubicBezTo>
                  <a:pt x="6863" y="1974756"/>
                  <a:pt x="3175" y="1958975"/>
                  <a:pt x="0" y="1943100"/>
                </a:cubicBezTo>
                <a:cubicBezTo>
                  <a:pt x="3175" y="1876425"/>
                  <a:pt x="2154" y="1809417"/>
                  <a:pt x="9525" y="1743075"/>
                </a:cubicBezTo>
                <a:cubicBezTo>
                  <a:pt x="11743" y="1723117"/>
                  <a:pt x="22805" y="1705159"/>
                  <a:pt x="28575" y="1685925"/>
                </a:cubicBezTo>
                <a:cubicBezTo>
                  <a:pt x="32337" y="1673386"/>
                  <a:pt x="33960" y="1660244"/>
                  <a:pt x="38100" y="1647825"/>
                </a:cubicBezTo>
                <a:cubicBezTo>
                  <a:pt x="43507" y="1631605"/>
                  <a:pt x="51743" y="1616420"/>
                  <a:pt x="57150" y="1600200"/>
                </a:cubicBezTo>
                <a:cubicBezTo>
                  <a:pt x="63254" y="1581889"/>
                  <a:pt x="67027" y="1551871"/>
                  <a:pt x="76200" y="1533525"/>
                </a:cubicBezTo>
                <a:cubicBezTo>
                  <a:pt x="81320" y="1523286"/>
                  <a:pt x="88900" y="1514475"/>
                  <a:pt x="95250" y="1504950"/>
                </a:cubicBezTo>
                <a:cubicBezTo>
                  <a:pt x="122596" y="1395567"/>
                  <a:pt x="84358" y="1530365"/>
                  <a:pt x="123825" y="1438275"/>
                </a:cubicBezTo>
                <a:cubicBezTo>
                  <a:pt x="128982" y="1426243"/>
                  <a:pt x="128193" y="1412207"/>
                  <a:pt x="133350" y="1400175"/>
                </a:cubicBezTo>
                <a:cubicBezTo>
                  <a:pt x="137859" y="1389653"/>
                  <a:pt x="147280" y="1381839"/>
                  <a:pt x="152400" y="1371600"/>
                </a:cubicBezTo>
                <a:cubicBezTo>
                  <a:pt x="156890" y="1362620"/>
                  <a:pt x="154825" y="1350125"/>
                  <a:pt x="161925" y="1343025"/>
                </a:cubicBezTo>
                <a:cubicBezTo>
                  <a:pt x="169025" y="1335925"/>
                  <a:pt x="181520" y="1337990"/>
                  <a:pt x="190500" y="1333500"/>
                </a:cubicBezTo>
                <a:cubicBezTo>
                  <a:pt x="246160" y="1305670"/>
                  <a:pt x="191787" y="1320886"/>
                  <a:pt x="247650" y="1304925"/>
                </a:cubicBezTo>
                <a:cubicBezTo>
                  <a:pt x="260237" y="1301329"/>
                  <a:pt x="298841" y="1295400"/>
                  <a:pt x="285750" y="1295400"/>
                </a:cubicBezTo>
                <a:cubicBezTo>
                  <a:pt x="269561" y="1295400"/>
                  <a:pt x="254000" y="1301750"/>
                  <a:pt x="238125" y="1304925"/>
                </a:cubicBezTo>
                <a:cubicBezTo>
                  <a:pt x="230378" y="1328166"/>
                  <a:pt x="228014" y="1343611"/>
                  <a:pt x="209550" y="1362075"/>
                </a:cubicBezTo>
                <a:cubicBezTo>
                  <a:pt x="201455" y="1370170"/>
                  <a:pt x="190500" y="1374775"/>
                  <a:pt x="180975" y="1381125"/>
                </a:cubicBezTo>
                <a:cubicBezTo>
                  <a:pt x="170680" y="1339945"/>
                  <a:pt x="184150" y="1404938"/>
                  <a:pt x="190500" y="1371600"/>
                </a:cubicBezTo>
                <a:close/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ular Callout 13"/>
          <p:cNvSpPr/>
          <p:nvPr/>
        </p:nvSpPr>
        <p:spPr>
          <a:xfrm>
            <a:off x="3130062" y="2056875"/>
            <a:ext cx="2984989" cy="405863"/>
          </a:xfrm>
          <a:prstGeom prst="wedgeRoundRectCallout">
            <a:avLst>
              <a:gd name="adj1" fmla="val -24736"/>
              <a:gd name="adj2" fmla="val 107241"/>
              <a:gd name="adj3" fmla="val 16667"/>
            </a:avLst>
          </a:prstGeom>
          <a:solidFill>
            <a:srgbClr val="FFFF00"/>
          </a:solidFill>
          <a:ln w="5715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phase rating: 0.19</a:t>
            </a:r>
          </a:p>
        </p:txBody>
      </p:sp>
      <p:sp>
        <p:nvSpPr>
          <p:cNvPr id="7" name="Rounded Rectangular Callout 13"/>
          <p:cNvSpPr/>
          <p:nvPr/>
        </p:nvSpPr>
        <p:spPr>
          <a:xfrm>
            <a:off x="4167554" y="5451886"/>
            <a:ext cx="3204479" cy="840572"/>
          </a:xfrm>
          <a:prstGeom prst="wedgeRoundRectCallout">
            <a:avLst>
              <a:gd name="adj1" fmla="val -20782"/>
              <a:gd name="adj2" fmla="val 9790"/>
              <a:gd name="adj3" fmla="val 16667"/>
            </a:avLst>
          </a:prstGeom>
          <a:ln w="762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Actions at the end </a:t>
            </a:r>
          </a:p>
          <a:p>
            <a:pPr algn="ctr"/>
            <a:r>
              <a:rPr lang="en-GB" sz="2400" dirty="0"/>
              <a:t>are more important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028826" y="4102894"/>
            <a:ext cx="704850" cy="342900"/>
          </a:xfrm>
          <a:prstGeom prst="roundRect">
            <a:avLst/>
          </a:prstGeom>
          <a:solidFill>
            <a:srgbClr val="FF33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.07</a:t>
            </a:r>
          </a:p>
        </p:txBody>
      </p:sp>
    </p:spTree>
    <p:extLst>
      <p:ext uri="{BB962C8B-B14F-4D97-AF65-F5344CB8AC3E}">
        <p14:creationId xmlns:p14="http://schemas.microsoft.com/office/powerpoint/2010/main" val="260779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GB" dirty="0"/>
              <a:t>The phase rating is distributed over its individual actions using exponential decay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571885"/>
            <a:ext cx="7600950" cy="5286115"/>
          </a:xfrm>
          <a:prstGeom prst="rect">
            <a:avLst/>
          </a:prstGeom>
        </p:spPr>
      </p:pic>
      <p:sp>
        <p:nvSpPr>
          <p:cNvPr id="5" name="Freeform: Shape 4"/>
          <p:cNvSpPr/>
          <p:nvPr/>
        </p:nvSpPr>
        <p:spPr>
          <a:xfrm>
            <a:off x="1752600" y="2828925"/>
            <a:ext cx="3514725" cy="2276475"/>
          </a:xfrm>
          <a:custGeom>
            <a:avLst/>
            <a:gdLst>
              <a:gd name="connsiteX0" fmla="*/ 190500 w 3514725"/>
              <a:gd name="connsiteY0" fmla="*/ 1371600 h 2276475"/>
              <a:gd name="connsiteX1" fmla="*/ 219075 w 3514725"/>
              <a:gd name="connsiteY1" fmla="*/ 1181100 h 2276475"/>
              <a:gd name="connsiteX2" fmla="*/ 238125 w 3514725"/>
              <a:gd name="connsiteY2" fmla="*/ 1152525 h 2276475"/>
              <a:gd name="connsiteX3" fmla="*/ 266700 w 3514725"/>
              <a:gd name="connsiteY3" fmla="*/ 1095375 h 2276475"/>
              <a:gd name="connsiteX4" fmla="*/ 295275 w 3514725"/>
              <a:gd name="connsiteY4" fmla="*/ 1076325 h 2276475"/>
              <a:gd name="connsiteX5" fmla="*/ 314325 w 3514725"/>
              <a:gd name="connsiteY5" fmla="*/ 1019175 h 2276475"/>
              <a:gd name="connsiteX6" fmla="*/ 342900 w 3514725"/>
              <a:gd name="connsiteY6" fmla="*/ 1000125 h 2276475"/>
              <a:gd name="connsiteX7" fmla="*/ 400050 w 3514725"/>
              <a:gd name="connsiteY7" fmla="*/ 981075 h 2276475"/>
              <a:gd name="connsiteX8" fmla="*/ 428625 w 3514725"/>
              <a:gd name="connsiteY8" fmla="*/ 962025 h 2276475"/>
              <a:gd name="connsiteX9" fmla="*/ 457200 w 3514725"/>
              <a:gd name="connsiteY9" fmla="*/ 952500 h 2276475"/>
              <a:gd name="connsiteX10" fmla="*/ 495300 w 3514725"/>
              <a:gd name="connsiteY10" fmla="*/ 933450 h 2276475"/>
              <a:gd name="connsiteX11" fmla="*/ 762000 w 3514725"/>
              <a:gd name="connsiteY11" fmla="*/ 942975 h 2276475"/>
              <a:gd name="connsiteX12" fmla="*/ 819150 w 3514725"/>
              <a:gd name="connsiteY12" fmla="*/ 952500 h 2276475"/>
              <a:gd name="connsiteX13" fmla="*/ 847725 w 3514725"/>
              <a:gd name="connsiteY13" fmla="*/ 971550 h 2276475"/>
              <a:gd name="connsiteX14" fmla="*/ 876300 w 3514725"/>
              <a:gd name="connsiteY14" fmla="*/ 981075 h 2276475"/>
              <a:gd name="connsiteX15" fmla="*/ 914400 w 3514725"/>
              <a:gd name="connsiteY15" fmla="*/ 1038225 h 2276475"/>
              <a:gd name="connsiteX16" fmla="*/ 942975 w 3514725"/>
              <a:gd name="connsiteY16" fmla="*/ 1047750 h 2276475"/>
              <a:gd name="connsiteX17" fmla="*/ 981075 w 3514725"/>
              <a:gd name="connsiteY17" fmla="*/ 1085850 h 2276475"/>
              <a:gd name="connsiteX18" fmla="*/ 1000125 w 3514725"/>
              <a:gd name="connsiteY18" fmla="*/ 1114425 h 2276475"/>
              <a:gd name="connsiteX19" fmla="*/ 1066800 w 3514725"/>
              <a:gd name="connsiteY19" fmla="*/ 1143000 h 2276475"/>
              <a:gd name="connsiteX20" fmla="*/ 1095375 w 3514725"/>
              <a:gd name="connsiteY20" fmla="*/ 1123950 h 2276475"/>
              <a:gd name="connsiteX21" fmla="*/ 1114425 w 3514725"/>
              <a:gd name="connsiteY21" fmla="*/ 1095375 h 2276475"/>
              <a:gd name="connsiteX22" fmla="*/ 1143000 w 3514725"/>
              <a:gd name="connsiteY22" fmla="*/ 1085850 h 2276475"/>
              <a:gd name="connsiteX23" fmla="*/ 1162050 w 3514725"/>
              <a:gd name="connsiteY23" fmla="*/ 1057275 h 2276475"/>
              <a:gd name="connsiteX24" fmla="*/ 1171575 w 3514725"/>
              <a:gd name="connsiteY24" fmla="*/ 1028700 h 2276475"/>
              <a:gd name="connsiteX25" fmla="*/ 1200150 w 3514725"/>
              <a:gd name="connsiteY25" fmla="*/ 1000125 h 2276475"/>
              <a:gd name="connsiteX26" fmla="*/ 1228725 w 3514725"/>
              <a:gd name="connsiteY26" fmla="*/ 933450 h 2276475"/>
              <a:gd name="connsiteX27" fmla="*/ 1238250 w 3514725"/>
              <a:gd name="connsiteY27" fmla="*/ 895350 h 2276475"/>
              <a:gd name="connsiteX28" fmla="*/ 1257300 w 3514725"/>
              <a:gd name="connsiteY28" fmla="*/ 857250 h 2276475"/>
              <a:gd name="connsiteX29" fmla="*/ 1266825 w 3514725"/>
              <a:gd name="connsiteY29" fmla="*/ 819150 h 2276475"/>
              <a:gd name="connsiteX30" fmla="*/ 1285875 w 3514725"/>
              <a:gd name="connsiteY30" fmla="*/ 771525 h 2276475"/>
              <a:gd name="connsiteX31" fmla="*/ 1304925 w 3514725"/>
              <a:gd name="connsiteY31" fmla="*/ 666750 h 2276475"/>
              <a:gd name="connsiteX32" fmla="*/ 1323975 w 3514725"/>
              <a:gd name="connsiteY32" fmla="*/ 638175 h 2276475"/>
              <a:gd name="connsiteX33" fmla="*/ 1333500 w 3514725"/>
              <a:gd name="connsiteY33" fmla="*/ 609600 h 2276475"/>
              <a:gd name="connsiteX34" fmla="*/ 1352550 w 3514725"/>
              <a:gd name="connsiteY34" fmla="*/ 581025 h 2276475"/>
              <a:gd name="connsiteX35" fmla="*/ 1381125 w 3514725"/>
              <a:gd name="connsiteY35" fmla="*/ 514350 h 2276475"/>
              <a:gd name="connsiteX36" fmla="*/ 1419225 w 3514725"/>
              <a:gd name="connsiteY36" fmla="*/ 457200 h 2276475"/>
              <a:gd name="connsiteX37" fmla="*/ 1428750 w 3514725"/>
              <a:gd name="connsiteY37" fmla="*/ 428625 h 2276475"/>
              <a:gd name="connsiteX38" fmla="*/ 1457325 w 3514725"/>
              <a:gd name="connsiteY38" fmla="*/ 400050 h 2276475"/>
              <a:gd name="connsiteX39" fmla="*/ 1476375 w 3514725"/>
              <a:gd name="connsiteY39" fmla="*/ 371475 h 2276475"/>
              <a:gd name="connsiteX40" fmla="*/ 1485900 w 3514725"/>
              <a:gd name="connsiteY40" fmla="*/ 342900 h 2276475"/>
              <a:gd name="connsiteX41" fmla="*/ 1543050 w 3514725"/>
              <a:gd name="connsiteY41" fmla="*/ 285750 h 2276475"/>
              <a:gd name="connsiteX42" fmla="*/ 1600200 w 3514725"/>
              <a:gd name="connsiteY42" fmla="*/ 219075 h 2276475"/>
              <a:gd name="connsiteX43" fmla="*/ 1628775 w 3514725"/>
              <a:gd name="connsiteY43" fmla="*/ 200025 h 2276475"/>
              <a:gd name="connsiteX44" fmla="*/ 1685925 w 3514725"/>
              <a:gd name="connsiteY44" fmla="*/ 152400 h 2276475"/>
              <a:gd name="connsiteX45" fmla="*/ 1752600 w 3514725"/>
              <a:gd name="connsiteY45" fmla="*/ 104775 h 2276475"/>
              <a:gd name="connsiteX46" fmla="*/ 1781175 w 3514725"/>
              <a:gd name="connsiteY46" fmla="*/ 76200 h 2276475"/>
              <a:gd name="connsiteX47" fmla="*/ 1819275 w 3514725"/>
              <a:gd name="connsiteY47" fmla="*/ 57150 h 2276475"/>
              <a:gd name="connsiteX48" fmla="*/ 1847850 w 3514725"/>
              <a:gd name="connsiteY48" fmla="*/ 38100 h 2276475"/>
              <a:gd name="connsiteX49" fmla="*/ 1876425 w 3514725"/>
              <a:gd name="connsiteY49" fmla="*/ 28575 h 2276475"/>
              <a:gd name="connsiteX50" fmla="*/ 1905000 w 3514725"/>
              <a:gd name="connsiteY50" fmla="*/ 9525 h 2276475"/>
              <a:gd name="connsiteX51" fmla="*/ 1971675 w 3514725"/>
              <a:gd name="connsiteY51" fmla="*/ 0 h 2276475"/>
              <a:gd name="connsiteX52" fmla="*/ 2428875 w 3514725"/>
              <a:gd name="connsiteY52" fmla="*/ 19050 h 2276475"/>
              <a:gd name="connsiteX53" fmla="*/ 2476500 w 3514725"/>
              <a:gd name="connsiteY53" fmla="*/ 28575 h 2276475"/>
              <a:gd name="connsiteX54" fmla="*/ 2514600 w 3514725"/>
              <a:gd name="connsiteY54" fmla="*/ 57150 h 2276475"/>
              <a:gd name="connsiteX55" fmla="*/ 2543175 w 3514725"/>
              <a:gd name="connsiteY55" fmla="*/ 76200 h 2276475"/>
              <a:gd name="connsiteX56" fmla="*/ 2609850 w 3514725"/>
              <a:gd name="connsiteY56" fmla="*/ 95250 h 2276475"/>
              <a:gd name="connsiteX57" fmla="*/ 2657475 w 3514725"/>
              <a:gd name="connsiteY57" fmla="*/ 123825 h 2276475"/>
              <a:gd name="connsiteX58" fmla="*/ 2724150 w 3514725"/>
              <a:gd name="connsiteY58" fmla="*/ 171450 h 2276475"/>
              <a:gd name="connsiteX59" fmla="*/ 2752725 w 3514725"/>
              <a:gd name="connsiteY59" fmla="*/ 180975 h 2276475"/>
              <a:gd name="connsiteX60" fmla="*/ 2800350 w 3514725"/>
              <a:gd name="connsiteY60" fmla="*/ 238125 h 2276475"/>
              <a:gd name="connsiteX61" fmla="*/ 2847975 w 3514725"/>
              <a:gd name="connsiteY61" fmla="*/ 247650 h 2276475"/>
              <a:gd name="connsiteX62" fmla="*/ 2905125 w 3514725"/>
              <a:gd name="connsiteY62" fmla="*/ 295275 h 2276475"/>
              <a:gd name="connsiteX63" fmla="*/ 2933700 w 3514725"/>
              <a:gd name="connsiteY63" fmla="*/ 304800 h 2276475"/>
              <a:gd name="connsiteX64" fmla="*/ 2962275 w 3514725"/>
              <a:gd name="connsiteY64" fmla="*/ 333375 h 2276475"/>
              <a:gd name="connsiteX65" fmla="*/ 2981325 w 3514725"/>
              <a:gd name="connsiteY65" fmla="*/ 361950 h 2276475"/>
              <a:gd name="connsiteX66" fmla="*/ 3028950 w 3514725"/>
              <a:gd name="connsiteY66" fmla="*/ 390525 h 2276475"/>
              <a:gd name="connsiteX67" fmla="*/ 3067050 w 3514725"/>
              <a:gd name="connsiteY67" fmla="*/ 419100 h 2276475"/>
              <a:gd name="connsiteX68" fmla="*/ 3095625 w 3514725"/>
              <a:gd name="connsiteY68" fmla="*/ 438150 h 2276475"/>
              <a:gd name="connsiteX69" fmla="*/ 3133725 w 3514725"/>
              <a:gd name="connsiteY69" fmla="*/ 485775 h 2276475"/>
              <a:gd name="connsiteX70" fmla="*/ 3162300 w 3514725"/>
              <a:gd name="connsiteY70" fmla="*/ 523875 h 2276475"/>
              <a:gd name="connsiteX71" fmla="*/ 3171825 w 3514725"/>
              <a:gd name="connsiteY71" fmla="*/ 552450 h 2276475"/>
              <a:gd name="connsiteX72" fmla="*/ 3200400 w 3514725"/>
              <a:gd name="connsiteY72" fmla="*/ 581025 h 2276475"/>
              <a:gd name="connsiteX73" fmla="*/ 3228975 w 3514725"/>
              <a:gd name="connsiteY73" fmla="*/ 619125 h 2276475"/>
              <a:gd name="connsiteX74" fmla="*/ 3238500 w 3514725"/>
              <a:gd name="connsiteY74" fmla="*/ 647700 h 2276475"/>
              <a:gd name="connsiteX75" fmla="*/ 3286125 w 3514725"/>
              <a:gd name="connsiteY75" fmla="*/ 704850 h 2276475"/>
              <a:gd name="connsiteX76" fmla="*/ 3314700 w 3514725"/>
              <a:gd name="connsiteY76" fmla="*/ 771525 h 2276475"/>
              <a:gd name="connsiteX77" fmla="*/ 3324225 w 3514725"/>
              <a:gd name="connsiteY77" fmla="*/ 800100 h 2276475"/>
              <a:gd name="connsiteX78" fmla="*/ 3352800 w 3514725"/>
              <a:gd name="connsiteY78" fmla="*/ 819150 h 2276475"/>
              <a:gd name="connsiteX79" fmla="*/ 3362325 w 3514725"/>
              <a:gd name="connsiteY79" fmla="*/ 847725 h 2276475"/>
              <a:gd name="connsiteX80" fmla="*/ 3419475 w 3514725"/>
              <a:gd name="connsiteY80" fmla="*/ 971550 h 2276475"/>
              <a:gd name="connsiteX81" fmla="*/ 3429000 w 3514725"/>
              <a:gd name="connsiteY81" fmla="*/ 1019175 h 2276475"/>
              <a:gd name="connsiteX82" fmla="*/ 3448050 w 3514725"/>
              <a:gd name="connsiteY82" fmla="*/ 1085850 h 2276475"/>
              <a:gd name="connsiteX83" fmla="*/ 3476625 w 3514725"/>
              <a:gd name="connsiteY83" fmla="*/ 1181100 h 2276475"/>
              <a:gd name="connsiteX84" fmla="*/ 3486150 w 3514725"/>
              <a:gd name="connsiteY84" fmla="*/ 1228725 h 2276475"/>
              <a:gd name="connsiteX85" fmla="*/ 3514725 w 3514725"/>
              <a:gd name="connsiteY85" fmla="*/ 1314450 h 2276475"/>
              <a:gd name="connsiteX86" fmla="*/ 3495675 w 3514725"/>
              <a:gd name="connsiteY86" fmla="*/ 1371600 h 2276475"/>
              <a:gd name="connsiteX87" fmla="*/ 3467100 w 3514725"/>
              <a:gd name="connsiteY87" fmla="*/ 1390650 h 2276475"/>
              <a:gd name="connsiteX88" fmla="*/ 3400425 w 3514725"/>
              <a:gd name="connsiteY88" fmla="*/ 1438275 h 2276475"/>
              <a:gd name="connsiteX89" fmla="*/ 3371850 w 3514725"/>
              <a:gd name="connsiteY89" fmla="*/ 1466850 h 2276475"/>
              <a:gd name="connsiteX90" fmla="*/ 3305175 w 3514725"/>
              <a:gd name="connsiteY90" fmla="*/ 1495425 h 2276475"/>
              <a:gd name="connsiteX91" fmla="*/ 3248025 w 3514725"/>
              <a:gd name="connsiteY91" fmla="*/ 1504950 h 2276475"/>
              <a:gd name="connsiteX92" fmla="*/ 3209925 w 3514725"/>
              <a:gd name="connsiteY92" fmla="*/ 1524000 h 2276475"/>
              <a:gd name="connsiteX93" fmla="*/ 3181350 w 3514725"/>
              <a:gd name="connsiteY93" fmla="*/ 1533525 h 2276475"/>
              <a:gd name="connsiteX94" fmla="*/ 2609850 w 3514725"/>
              <a:gd name="connsiteY94" fmla="*/ 1524000 h 2276475"/>
              <a:gd name="connsiteX95" fmla="*/ 2552700 w 3514725"/>
              <a:gd name="connsiteY95" fmla="*/ 1495425 h 2276475"/>
              <a:gd name="connsiteX96" fmla="*/ 2524125 w 3514725"/>
              <a:gd name="connsiteY96" fmla="*/ 1476375 h 2276475"/>
              <a:gd name="connsiteX97" fmla="*/ 2457450 w 3514725"/>
              <a:gd name="connsiteY97" fmla="*/ 1447800 h 2276475"/>
              <a:gd name="connsiteX98" fmla="*/ 2400300 w 3514725"/>
              <a:gd name="connsiteY98" fmla="*/ 1390650 h 2276475"/>
              <a:gd name="connsiteX99" fmla="*/ 2333625 w 3514725"/>
              <a:gd name="connsiteY99" fmla="*/ 1352550 h 2276475"/>
              <a:gd name="connsiteX100" fmla="*/ 2305050 w 3514725"/>
              <a:gd name="connsiteY100" fmla="*/ 1323975 h 2276475"/>
              <a:gd name="connsiteX101" fmla="*/ 2266950 w 3514725"/>
              <a:gd name="connsiteY101" fmla="*/ 1276350 h 2276475"/>
              <a:gd name="connsiteX102" fmla="*/ 2228850 w 3514725"/>
              <a:gd name="connsiteY102" fmla="*/ 1228725 h 2276475"/>
              <a:gd name="connsiteX103" fmla="*/ 2209800 w 3514725"/>
              <a:gd name="connsiteY103" fmla="*/ 1190625 h 2276475"/>
              <a:gd name="connsiteX104" fmla="*/ 2190750 w 3514725"/>
              <a:gd name="connsiteY104" fmla="*/ 1133475 h 2276475"/>
              <a:gd name="connsiteX105" fmla="*/ 2143125 w 3514725"/>
              <a:gd name="connsiteY105" fmla="*/ 1066800 h 2276475"/>
              <a:gd name="connsiteX106" fmla="*/ 2133600 w 3514725"/>
              <a:gd name="connsiteY106" fmla="*/ 1038225 h 2276475"/>
              <a:gd name="connsiteX107" fmla="*/ 2105025 w 3514725"/>
              <a:gd name="connsiteY107" fmla="*/ 1019175 h 2276475"/>
              <a:gd name="connsiteX108" fmla="*/ 2047875 w 3514725"/>
              <a:gd name="connsiteY108" fmla="*/ 971550 h 2276475"/>
              <a:gd name="connsiteX109" fmla="*/ 2009775 w 3514725"/>
              <a:gd name="connsiteY109" fmla="*/ 962025 h 2276475"/>
              <a:gd name="connsiteX110" fmla="*/ 1838325 w 3514725"/>
              <a:gd name="connsiteY110" fmla="*/ 981075 h 2276475"/>
              <a:gd name="connsiteX111" fmla="*/ 1809750 w 3514725"/>
              <a:gd name="connsiteY111" fmla="*/ 990600 h 2276475"/>
              <a:gd name="connsiteX112" fmla="*/ 1771650 w 3514725"/>
              <a:gd name="connsiteY112" fmla="*/ 1076325 h 2276475"/>
              <a:gd name="connsiteX113" fmla="*/ 1752600 w 3514725"/>
              <a:gd name="connsiteY113" fmla="*/ 1104900 h 2276475"/>
              <a:gd name="connsiteX114" fmla="*/ 1724025 w 3514725"/>
              <a:gd name="connsiteY114" fmla="*/ 1171575 h 2276475"/>
              <a:gd name="connsiteX115" fmla="*/ 1714500 w 3514725"/>
              <a:gd name="connsiteY115" fmla="*/ 1200150 h 2276475"/>
              <a:gd name="connsiteX116" fmla="*/ 1695450 w 3514725"/>
              <a:gd name="connsiteY116" fmla="*/ 1238250 h 2276475"/>
              <a:gd name="connsiteX117" fmla="*/ 1685925 w 3514725"/>
              <a:gd name="connsiteY117" fmla="*/ 1266825 h 2276475"/>
              <a:gd name="connsiteX118" fmla="*/ 1657350 w 3514725"/>
              <a:gd name="connsiteY118" fmla="*/ 1285875 h 2276475"/>
              <a:gd name="connsiteX119" fmla="*/ 1619250 w 3514725"/>
              <a:gd name="connsiteY119" fmla="*/ 1314450 h 2276475"/>
              <a:gd name="connsiteX120" fmla="*/ 1552575 w 3514725"/>
              <a:gd name="connsiteY120" fmla="*/ 1400175 h 2276475"/>
              <a:gd name="connsiteX121" fmla="*/ 1524000 w 3514725"/>
              <a:gd name="connsiteY121" fmla="*/ 1409700 h 2276475"/>
              <a:gd name="connsiteX122" fmla="*/ 1485900 w 3514725"/>
              <a:gd name="connsiteY122" fmla="*/ 1466850 h 2276475"/>
              <a:gd name="connsiteX123" fmla="*/ 1466850 w 3514725"/>
              <a:gd name="connsiteY123" fmla="*/ 1495425 h 2276475"/>
              <a:gd name="connsiteX124" fmla="*/ 1438275 w 3514725"/>
              <a:gd name="connsiteY124" fmla="*/ 1524000 h 2276475"/>
              <a:gd name="connsiteX125" fmla="*/ 1390650 w 3514725"/>
              <a:gd name="connsiteY125" fmla="*/ 1571625 h 2276475"/>
              <a:gd name="connsiteX126" fmla="*/ 1362075 w 3514725"/>
              <a:gd name="connsiteY126" fmla="*/ 1619250 h 2276475"/>
              <a:gd name="connsiteX127" fmla="*/ 1333500 w 3514725"/>
              <a:gd name="connsiteY127" fmla="*/ 1628775 h 2276475"/>
              <a:gd name="connsiteX128" fmla="*/ 1314450 w 3514725"/>
              <a:gd name="connsiteY128" fmla="*/ 1657350 h 2276475"/>
              <a:gd name="connsiteX129" fmla="*/ 1285875 w 3514725"/>
              <a:gd name="connsiteY129" fmla="*/ 1685925 h 2276475"/>
              <a:gd name="connsiteX130" fmla="*/ 1219200 w 3514725"/>
              <a:gd name="connsiteY130" fmla="*/ 1771650 h 2276475"/>
              <a:gd name="connsiteX131" fmla="*/ 1190625 w 3514725"/>
              <a:gd name="connsiteY131" fmla="*/ 1800225 h 2276475"/>
              <a:gd name="connsiteX132" fmla="*/ 1181100 w 3514725"/>
              <a:gd name="connsiteY132" fmla="*/ 1828800 h 2276475"/>
              <a:gd name="connsiteX133" fmla="*/ 1095375 w 3514725"/>
              <a:gd name="connsiteY133" fmla="*/ 1905000 h 2276475"/>
              <a:gd name="connsiteX134" fmla="*/ 1028700 w 3514725"/>
              <a:gd name="connsiteY134" fmla="*/ 1971675 h 2276475"/>
              <a:gd name="connsiteX135" fmla="*/ 1000125 w 3514725"/>
              <a:gd name="connsiteY135" fmla="*/ 2000250 h 2276475"/>
              <a:gd name="connsiteX136" fmla="*/ 981075 w 3514725"/>
              <a:gd name="connsiteY136" fmla="*/ 2028825 h 2276475"/>
              <a:gd name="connsiteX137" fmla="*/ 904875 w 3514725"/>
              <a:gd name="connsiteY137" fmla="*/ 2066925 h 2276475"/>
              <a:gd name="connsiteX138" fmla="*/ 857250 w 3514725"/>
              <a:gd name="connsiteY138" fmla="*/ 2124075 h 2276475"/>
              <a:gd name="connsiteX139" fmla="*/ 800100 w 3514725"/>
              <a:gd name="connsiteY139" fmla="*/ 2152650 h 2276475"/>
              <a:gd name="connsiteX140" fmla="*/ 742950 w 3514725"/>
              <a:gd name="connsiteY140" fmla="*/ 2190750 h 2276475"/>
              <a:gd name="connsiteX141" fmla="*/ 714375 w 3514725"/>
              <a:gd name="connsiteY141" fmla="*/ 2209800 h 2276475"/>
              <a:gd name="connsiteX142" fmla="*/ 638175 w 3514725"/>
              <a:gd name="connsiteY142" fmla="*/ 2228850 h 2276475"/>
              <a:gd name="connsiteX143" fmla="*/ 590550 w 3514725"/>
              <a:gd name="connsiteY143" fmla="*/ 2247900 h 2276475"/>
              <a:gd name="connsiteX144" fmla="*/ 561975 w 3514725"/>
              <a:gd name="connsiteY144" fmla="*/ 2266950 h 2276475"/>
              <a:gd name="connsiteX145" fmla="*/ 438150 w 3514725"/>
              <a:gd name="connsiteY145" fmla="*/ 2276475 h 2276475"/>
              <a:gd name="connsiteX146" fmla="*/ 133350 w 3514725"/>
              <a:gd name="connsiteY146" fmla="*/ 2266950 h 2276475"/>
              <a:gd name="connsiteX147" fmla="*/ 104775 w 3514725"/>
              <a:gd name="connsiteY147" fmla="*/ 2247900 h 2276475"/>
              <a:gd name="connsiteX148" fmla="*/ 66675 w 3514725"/>
              <a:gd name="connsiteY148" fmla="*/ 2200275 h 2276475"/>
              <a:gd name="connsiteX149" fmla="*/ 38100 w 3514725"/>
              <a:gd name="connsiteY149" fmla="*/ 2124075 h 2276475"/>
              <a:gd name="connsiteX150" fmla="*/ 19050 w 3514725"/>
              <a:gd name="connsiteY150" fmla="*/ 2057400 h 2276475"/>
              <a:gd name="connsiteX151" fmla="*/ 9525 w 3514725"/>
              <a:gd name="connsiteY151" fmla="*/ 1990725 h 2276475"/>
              <a:gd name="connsiteX152" fmla="*/ 0 w 3514725"/>
              <a:gd name="connsiteY152" fmla="*/ 1943100 h 2276475"/>
              <a:gd name="connsiteX153" fmla="*/ 9525 w 3514725"/>
              <a:gd name="connsiteY153" fmla="*/ 1743075 h 2276475"/>
              <a:gd name="connsiteX154" fmla="*/ 28575 w 3514725"/>
              <a:gd name="connsiteY154" fmla="*/ 1685925 h 2276475"/>
              <a:gd name="connsiteX155" fmla="*/ 38100 w 3514725"/>
              <a:gd name="connsiteY155" fmla="*/ 1647825 h 2276475"/>
              <a:gd name="connsiteX156" fmla="*/ 57150 w 3514725"/>
              <a:gd name="connsiteY156" fmla="*/ 1600200 h 2276475"/>
              <a:gd name="connsiteX157" fmla="*/ 76200 w 3514725"/>
              <a:gd name="connsiteY157" fmla="*/ 1533525 h 2276475"/>
              <a:gd name="connsiteX158" fmla="*/ 95250 w 3514725"/>
              <a:gd name="connsiteY158" fmla="*/ 1504950 h 2276475"/>
              <a:gd name="connsiteX159" fmla="*/ 123825 w 3514725"/>
              <a:gd name="connsiteY159" fmla="*/ 1438275 h 2276475"/>
              <a:gd name="connsiteX160" fmla="*/ 133350 w 3514725"/>
              <a:gd name="connsiteY160" fmla="*/ 1400175 h 2276475"/>
              <a:gd name="connsiteX161" fmla="*/ 152400 w 3514725"/>
              <a:gd name="connsiteY161" fmla="*/ 1371600 h 2276475"/>
              <a:gd name="connsiteX162" fmla="*/ 161925 w 3514725"/>
              <a:gd name="connsiteY162" fmla="*/ 1343025 h 2276475"/>
              <a:gd name="connsiteX163" fmla="*/ 190500 w 3514725"/>
              <a:gd name="connsiteY163" fmla="*/ 1333500 h 2276475"/>
              <a:gd name="connsiteX164" fmla="*/ 247650 w 3514725"/>
              <a:gd name="connsiteY164" fmla="*/ 1304925 h 2276475"/>
              <a:gd name="connsiteX165" fmla="*/ 285750 w 3514725"/>
              <a:gd name="connsiteY165" fmla="*/ 1295400 h 2276475"/>
              <a:gd name="connsiteX166" fmla="*/ 238125 w 3514725"/>
              <a:gd name="connsiteY166" fmla="*/ 1304925 h 2276475"/>
              <a:gd name="connsiteX167" fmla="*/ 209550 w 3514725"/>
              <a:gd name="connsiteY167" fmla="*/ 1362075 h 2276475"/>
              <a:gd name="connsiteX168" fmla="*/ 180975 w 3514725"/>
              <a:gd name="connsiteY168" fmla="*/ 1381125 h 2276475"/>
              <a:gd name="connsiteX169" fmla="*/ 190500 w 3514725"/>
              <a:gd name="connsiteY169" fmla="*/ 1371600 h 227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3514725" h="2276475">
                <a:moveTo>
                  <a:pt x="190500" y="1371600"/>
                </a:moveTo>
                <a:cubicBezTo>
                  <a:pt x="196850" y="1338262"/>
                  <a:pt x="189910" y="1224848"/>
                  <a:pt x="219075" y="1181100"/>
                </a:cubicBezTo>
                <a:cubicBezTo>
                  <a:pt x="225425" y="1171575"/>
                  <a:pt x="233005" y="1162764"/>
                  <a:pt x="238125" y="1152525"/>
                </a:cubicBezTo>
                <a:cubicBezTo>
                  <a:pt x="253619" y="1121537"/>
                  <a:pt x="239403" y="1122672"/>
                  <a:pt x="266700" y="1095375"/>
                </a:cubicBezTo>
                <a:cubicBezTo>
                  <a:pt x="274795" y="1087280"/>
                  <a:pt x="285750" y="1082675"/>
                  <a:pt x="295275" y="1076325"/>
                </a:cubicBezTo>
                <a:cubicBezTo>
                  <a:pt x="301625" y="1057275"/>
                  <a:pt x="297617" y="1030314"/>
                  <a:pt x="314325" y="1019175"/>
                </a:cubicBezTo>
                <a:cubicBezTo>
                  <a:pt x="323850" y="1012825"/>
                  <a:pt x="332439" y="1004774"/>
                  <a:pt x="342900" y="1000125"/>
                </a:cubicBezTo>
                <a:cubicBezTo>
                  <a:pt x="361250" y="991970"/>
                  <a:pt x="383342" y="992214"/>
                  <a:pt x="400050" y="981075"/>
                </a:cubicBezTo>
                <a:cubicBezTo>
                  <a:pt x="409575" y="974725"/>
                  <a:pt x="418386" y="967145"/>
                  <a:pt x="428625" y="962025"/>
                </a:cubicBezTo>
                <a:cubicBezTo>
                  <a:pt x="437605" y="957535"/>
                  <a:pt x="447972" y="956455"/>
                  <a:pt x="457200" y="952500"/>
                </a:cubicBezTo>
                <a:cubicBezTo>
                  <a:pt x="470251" y="946907"/>
                  <a:pt x="482600" y="939800"/>
                  <a:pt x="495300" y="933450"/>
                </a:cubicBezTo>
                <a:cubicBezTo>
                  <a:pt x="584200" y="936625"/>
                  <a:pt x="673197" y="937751"/>
                  <a:pt x="762000" y="942975"/>
                </a:cubicBezTo>
                <a:cubicBezTo>
                  <a:pt x="781279" y="944109"/>
                  <a:pt x="800828" y="946393"/>
                  <a:pt x="819150" y="952500"/>
                </a:cubicBezTo>
                <a:cubicBezTo>
                  <a:pt x="830010" y="956120"/>
                  <a:pt x="837486" y="966430"/>
                  <a:pt x="847725" y="971550"/>
                </a:cubicBezTo>
                <a:cubicBezTo>
                  <a:pt x="856705" y="976040"/>
                  <a:pt x="866775" y="977900"/>
                  <a:pt x="876300" y="981075"/>
                </a:cubicBezTo>
                <a:cubicBezTo>
                  <a:pt x="886286" y="1011033"/>
                  <a:pt x="883822" y="1017840"/>
                  <a:pt x="914400" y="1038225"/>
                </a:cubicBezTo>
                <a:cubicBezTo>
                  <a:pt x="922754" y="1043794"/>
                  <a:pt x="933450" y="1044575"/>
                  <a:pt x="942975" y="1047750"/>
                </a:cubicBezTo>
                <a:cubicBezTo>
                  <a:pt x="963757" y="1110095"/>
                  <a:pt x="934893" y="1048905"/>
                  <a:pt x="981075" y="1085850"/>
                </a:cubicBezTo>
                <a:cubicBezTo>
                  <a:pt x="990014" y="1093001"/>
                  <a:pt x="992030" y="1106330"/>
                  <a:pt x="1000125" y="1114425"/>
                </a:cubicBezTo>
                <a:cubicBezTo>
                  <a:pt x="1022051" y="1136351"/>
                  <a:pt x="1037653" y="1135713"/>
                  <a:pt x="1066800" y="1143000"/>
                </a:cubicBezTo>
                <a:cubicBezTo>
                  <a:pt x="1076325" y="1136650"/>
                  <a:pt x="1087280" y="1132045"/>
                  <a:pt x="1095375" y="1123950"/>
                </a:cubicBezTo>
                <a:cubicBezTo>
                  <a:pt x="1103470" y="1115855"/>
                  <a:pt x="1105486" y="1102526"/>
                  <a:pt x="1114425" y="1095375"/>
                </a:cubicBezTo>
                <a:cubicBezTo>
                  <a:pt x="1122265" y="1089103"/>
                  <a:pt x="1133475" y="1089025"/>
                  <a:pt x="1143000" y="1085850"/>
                </a:cubicBezTo>
                <a:cubicBezTo>
                  <a:pt x="1149350" y="1076325"/>
                  <a:pt x="1156930" y="1067514"/>
                  <a:pt x="1162050" y="1057275"/>
                </a:cubicBezTo>
                <a:cubicBezTo>
                  <a:pt x="1166540" y="1048295"/>
                  <a:pt x="1166006" y="1037054"/>
                  <a:pt x="1171575" y="1028700"/>
                </a:cubicBezTo>
                <a:cubicBezTo>
                  <a:pt x="1179047" y="1017492"/>
                  <a:pt x="1190625" y="1009650"/>
                  <a:pt x="1200150" y="1000125"/>
                </a:cubicBezTo>
                <a:cubicBezTo>
                  <a:pt x="1227496" y="890742"/>
                  <a:pt x="1189258" y="1025540"/>
                  <a:pt x="1228725" y="933450"/>
                </a:cubicBezTo>
                <a:cubicBezTo>
                  <a:pt x="1233882" y="921418"/>
                  <a:pt x="1233653" y="907607"/>
                  <a:pt x="1238250" y="895350"/>
                </a:cubicBezTo>
                <a:cubicBezTo>
                  <a:pt x="1243236" y="882055"/>
                  <a:pt x="1252314" y="870545"/>
                  <a:pt x="1257300" y="857250"/>
                </a:cubicBezTo>
                <a:cubicBezTo>
                  <a:pt x="1261897" y="844993"/>
                  <a:pt x="1262685" y="831569"/>
                  <a:pt x="1266825" y="819150"/>
                </a:cubicBezTo>
                <a:cubicBezTo>
                  <a:pt x="1272232" y="802930"/>
                  <a:pt x="1279525" y="787400"/>
                  <a:pt x="1285875" y="771525"/>
                </a:cubicBezTo>
                <a:cubicBezTo>
                  <a:pt x="1286945" y="765106"/>
                  <a:pt x="1300931" y="677400"/>
                  <a:pt x="1304925" y="666750"/>
                </a:cubicBezTo>
                <a:cubicBezTo>
                  <a:pt x="1308945" y="656031"/>
                  <a:pt x="1318855" y="648414"/>
                  <a:pt x="1323975" y="638175"/>
                </a:cubicBezTo>
                <a:cubicBezTo>
                  <a:pt x="1328465" y="629195"/>
                  <a:pt x="1329010" y="618580"/>
                  <a:pt x="1333500" y="609600"/>
                </a:cubicBezTo>
                <a:cubicBezTo>
                  <a:pt x="1338620" y="599361"/>
                  <a:pt x="1347430" y="591264"/>
                  <a:pt x="1352550" y="581025"/>
                </a:cubicBezTo>
                <a:cubicBezTo>
                  <a:pt x="1391965" y="502195"/>
                  <a:pt x="1321664" y="613452"/>
                  <a:pt x="1381125" y="514350"/>
                </a:cubicBezTo>
                <a:cubicBezTo>
                  <a:pt x="1392905" y="494717"/>
                  <a:pt x="1411985" y="478920"/>
                  <a:pt x="1419225" y="457200"/>
                </a:cubicBezTo>
                <a:cubicBezTo>
                  <a:pt x="1422400" y="447675"/>
                  <a:pt x="1423181" y="436979"/>
                  <a:pt x="1428750" y="428625"/>
                </a:cubicBezTo>
                <a:cubicBezTo>
                  <a:pt x="1436222" y="417417"/>
                  <a:pt x="1448701" y="410398"/>
                  <a:pt x="1457325" y="400050"/>
                </a:cubicBezTo>
                <a:cubicBezTo>
                  <a:pt x="1464654" y="391256"/>
                  <a:pt x="1471255" y="381714"/>
                  <a:pt x="1476375" y="371475"/>
                </a:cubicBezTo>
                <a:cubicBezTo>
                  <a:pt x="1480865" y="362495"/>
                  <a:pt x="1479736" y="350825"/>
                  <a:pt x="1485900" y="342900"/>
                </a:cubicBezTo>
                <a:cubicBezTo>
                  <a:pt x="1502440" y="321634"/>
                  <a:pt x="1526886" y="307303"/>
                  <a:pt x="1543050" y="285750"/>
                </a:cubicBezTo>
                <a:cubicBezTo>
                  <a:pt x="1564072" y="257720"/>
                  <a:pt x="1573666" y="241186"/>
                  <a:pt x="1600200" y="219075"/>
                </a:cubicBezTo>
                <a:cubicBezTo>
                  <a:pt x="1608994" y="211746"/>
                  <a:pt x="1619981" y="207354"/>
                  <a:pt x="1628775" y="200025"/>
                </a:cubicBezTo>
                <a:cubicBezTo>
                  <a:pt x="1702114" y="138909"/>
                  <a:pt x="1614979" y="199698"/>
                  <a:pt x="1685925" y="152400"/>
                </a:cubicBezTo>
                <a:cubicBezTo>
                  <a:pt x="1724489" y="94555"/>
                  <a:pt x="1679367" y="150546"/>
                  <a:pt x="1752600" y="104775"/>
                </a:cubicBezTo>
                <a:cubicBezTo>
                  <a:pt x="1764023" y="97636"/>
                  <a:pt x="1770214" y="84030"/>
                  <a:pt x="1781175" y="76200"/>
                </a:cubicBezTo>
                <a:cubicBezTo>
                  <a:pt x="1792729" y="67947"/>
                  <a:pt x="1806947" y="64195"/>
                  <a:pt x="1819275" y="57150"/>
                </a:cubicBezTo>
                <a:cubicBezTo>
                  <a:pt x="1829214" y="51470"/>
                  <a:pt x="1837611" y="43220"/>
                  <a:pt x="1847850" y="38100"/>
                </a:cubicBezTo>
                <a:cubicBezTo>
                  <a:pt x="1856830" y="33610"/>
                  <a:pt x="1867445" y="33065"/>
                  <a:pt x="1876425" y="28575"/>
                </a:cubicBezTo>
                <a:cubicBezTo>
                  <a:pt x="1886664" y="23455"/>
                  <a:pt x="1894035" y="12814"/>
                  <a:pt x="1905000" y="9525"/>
                </a:cubicBezTo>
                <a:cubicBezTo>
                  <a:pt x="1926504" y="3074"/>
                  <a:pt x="1949450" y="3175"/>
                  <a:pt x="1971675" y="0"/>
                </a:cubicBezTo>
                <a:lnTo>
                  <a:pt x="2428875" y="19050"/>
                </a:lnTo>
                <a:cubicBezTo>
                  <a:pt x="2445039" y="19965"/>
                  <a:pt x="2461706" y="22000"/>
                  <a:pt x="2476500" y="28575"/>
                </a:cubicBezTo>
                <a:cubicBezTo>
                  <a:pt x="2491007" y="35022"/>
                  <a:pt x="2501682" y="47923"/>
                  <a:pt x="2514600" y="57150"/>
                </a:cubicBezTo>
                <a:cubicBezTo>
                  <a:pt x="2523915" y="63804"/>
                  <a:pt x="2532936" y="71080"/>
                  <a:pt x="2543175" y="76200"/>
                </a:cubicBezTo>
                <a:cubicBezTo>
                  <a:pt x="2556840" y="83032"/>
                  <a:pt x="2597643" y="92198"/>
                  <a:pt x="2609850" y="95250"/>
                </a:cubicBezTo>
                <a:cubicBezTo>
                  <a:pt x="2625725" y="104775"/>
                  <a:pt x="2642071" y="113556"/>
                  <a:pt x="2657475" y="123825"/>
                </a:cubicBezTo>
                <a:cubicBezTo>
                  <a:pt x="2670418" y="132454"/>
                  <a:pt x="2707111" y="162930"/>
                  <a:pt x="2724150" y="171450"/>
                </a:cubicBezTo>
                <a:cubicBezTo>
                  <a:pt x="2733130" y="175940"/>
                  <a:pt x="2743200" y="177800"/>
                  <a:pt x="2752725" y="180975"/>
                </a:cubicBezTo>
                <a:cubicBezTo>
                  <a:pt x="2763665" y="197386"/>
                  <a:pt x="2782015" y="228958"/>
                  <a:pt x="2800350" y="238125"/>
                </a:cubicBezTo>
                <a:cubicBezTo>
                  <a:pt x="2814830" y="245365"/>
                  <a:pt x="2832100" y="244475"/>
                  <a:pt x="2847975" y="247650"/>
                </a:cubicBezTo>
                <a:cubicBezTo>
                  <a:pt x="2869041" y="268716"/>
                  <a:pt x="2878603" y="282014"/>
                  <a:pt x="2905125" y="295275"/>
                </a:cubicBezTo>
                <a:cubicBezTo>
                  <a:pt x="2914105" y="299765"/>
                  <a:pt x="2924175" y="301625"/>
                  <a:pt x="2933700" y="304800"/>
                </a:cubicBezTo>
                <a:cubicBezTo>
                  <a:pt x="2943225" y="314325"/>
                  <a:pt x="2953651" y="323027"/>
                  <a:pt x="2962275" y="333375"/>
                </a:cubicBezTo>
                <a:cubicBezTo>
                  <a:pt x="2969604" y="342169"/>
                  <a:pt x="2972633" y="354500"/>
                  <a:pt x="2981325" y="361950"/>
                </a:cubicBezTo>
                <a:cubicBezTo>
                  <a:pt x="2995381" y="373998"/>
                  <a:pt x="3013546" y="380256"/>
                  <a:pt x="3028950" y="390525"/>
                </a:cubicBezTo>
                <a:cubicBezTo>
                  <a:pt x="3042159" y="399331"/>
                  <a:pt x="3054132" y="409873"/>
                  <a:pt x="3067050" y="419100"/>
                </a:cubicBezTo>
                <a:cubicBezTo>
                  <a:pt x="3076365" y="425754"/>
                  <a:pt x="3086100" y="431800"/>
                  <a:pt x="3095625" y="438150"/>
                </a:cubicBezTo>
                <a:cubicBezTo>
                  <a:pt x="3114168" y="493780"/>
                  <a:pt x="3090641" y="442691"/>
                  <a:pt x="3133725" y="485775"/>
                </a:cubicBezTo>
                <a:cubicBezTo>
                  <a:pt x="3144950" y="497000"/>
                  <a:pt x="3152775" y="511175"/>
                  <a:pt x="3162300" y="523875"/>
                </a:cubicBezTo>
                <a:cubicBezTo>
                  <a:pt x="3165475" y="533400"/>
                  <a:pt x="3166256" y="544096"/>
                  <a:pt x="3171825" y="552450"/>
                </a:cubicBezTo>
                <a:cubicBezTo>
                  <a:pt x="3179297" y="563658"/>
                  <a:pt x="3191634" y="570798"/>
                  <a:pt x="3200400" y="581025"/>
                </a:cubicBezTo>
                <a:cubicBezTo>
                  <a:pt x="3210731" y="593078"/>
                  <a:pt x="3219450" y="606425"/>
                  <a:pt x="3228975" y="619125"/>
                </a:cubicBezTo>
                <a:cubicBezTo>
                  <a:pt x="3232150" y="628650"/>
                  <a:pt x="3234010" y="638720"/>
                  <a:pt x="3238500" y="647700"/>
                </a:cubicBezTo>
                <a:cubicBezTo>
                  <a:pt x="3251761" y="674222"/>
                  <a:pt x="3265059" y="683784"/>
                  <a:pt x="3286125" y="704850"/>
                </a:cubicBezTo>
                <a:cubicBezTo>
                  <a:pt x="3308463" y="771863"/>
                  <a:pt x="3279390" y="689135"/>
                  <a:pt x="3314700" y="771525"/>
                </a:cubicBezTo>
                <a:cubicBezTo>
                  <a:pt x="3318655" y="780753"/>
                  <a:pt x="3317953" y="792260"/>
                  <a:pt x="3324225" y="800100"/>
                </a:cubicBezTo>
                <a:cubicBezTo>
                  <a:pt x="3331376" y="809039"/>
                  <a:pt x="3343275" y="812800"/>
                  <a:pt x="3352800" y="819150"/>
                </a:cubicBezTo>
                <a:cubicBezTo>
                  <a:pt x="3355975" y="828675"/>
                  <a:pt x="3358118" y="838609"/>
                  <a:pt x="3362325" y="847725"/>
                </a:cubicBezTo>
                <a:cubicBezTo>
                  <a:pt x="3379161" y="884204"/>
                  <a:pt x="3408703" y="928462"/>
                  <a:pt x="3419475" y="971550"/>
                </a:cubicBezTo>
                <a:cubicBezTo>
                  <a:pt x="3423402" y="987256"/>
                  <a:pt x="3425073" y="1003469"/>
                  <a:pt x="3429000" y="1019175"/>
                </a:cubicBezTo>
                <a:cubicBezTo>
                  <a:pt x="3434606" y="1041599"/>
                  <a:pt x="3443207" y="1063249"/>
                  <a:pt x="3448050" y="1085850"/>
                </a:cubicBezTo>
                <a:cubicBezTo>
                  <a:pt x="3467405" y="1176175"/>
                  <a:pt x="3440935" y="1127564"/>
                  <a:pt x="3476625" y="1181100"/>
                </a:cubicBezTo>
                <a:cubicBezTo>
                  <a:pt x="3479800" y="1196975"/>
                  <a:pt x="3481030" y="1213366"/>
                  <a:pt x="3486150" y="1228725"/>
                </a:cubicBezTo>
                <a:cubicBezTo>
                  <a:pt x="3525585" y="1347031"/>
                  <a:pt x="3487428" y="1177963"/>
                  <a:pt x="3514725" y="1314450"/>
                </a:cubicBezTo>
                <a:cubicBezTo>
                  <a:pt x="3508375" y="1333500"/>
                  <a:pt x="3506318" y="1354572"/>
                  <a:pt x="3495675" y="1371600"/>
                </a:cubicBezTo>
                <a:cubicBezTo>
                  <a:pt x="3489608" y="1381308"/>
                  <a:pt x="3475792" y="1383200"/>
                  <a:pt x="3467100" y="1390650"/>
                </a:cubicBezTo>
                <a:cubicBezTo>
                  <a:pt x="3409573" y="1439959"/>
                  <a:pt x="3452930" y="1420773"/>
                  <a:pt x="3400425" y="1438275"/>
                </a:cubicBezTo>
                <a:cubicBezTo>
                  <a:pt x="3390900" y="1447800"/>
                  <a:pt x="3382811" y="1459020"/>
                  <a:pt x="3371850" y="1466850"/>
                </a:cubicBezTo>
                <a:cubicBezTo>
                  <a:pt x="3358699" y="1476243"/>
                  <a:pt x="3323229" y="1491413"/>
                  <a:pt x="3305175" y="1495425"/>
                </a:cubicBezTo>
                <a:cubicBezTo>
                  <a:pt x="3286322" y="1499615"/>
                  <a:pt x="3267075" y="1501775"/>
                  <a:pt x="3248025" y="1504950"/>
                </a:cubicBezTo>
                <a:cubicBezTo>
                  <a:pt x="3235325" y="1511300"/>
                  <a:pt x="3222976" y="1518407"/>
                  <a:pt x="3209925" y="1524000"/>
                </a:cubicBezTo>
                <a:cubicBezTo>
                  <a:pt x="3200697" y="1527955"/>
                  <a:pt x="3191390" y="1533525"/>
                  <a:pt x="3181350" y="1533525"/>
                </a:cubicBezTo>
                <a:cubicBezTo>
                  <a:pt x="2990824" y="1533525"/>
                  <a:pt x="2800350" y="1527175"/>
                  <a:pt x="2609850" y="1524000"/>
                </a:cubicBezTo>
                <a:cubicBezTo>
                  <a:pt x="2527958" y="1469405"/>
                  <a:pt x="2631570" y="1534860"/>
                  <a:pt x="2552700" y="1495425"/>
                </a:cubicBezTo>
                <a:cubicBezTo>
                  <a:pt x="2542461" y="1490305"/>
                  <a:pt x="2534364" y="1481495"/>
                  <a:pt x="2524125" y="1476375"/>
                </a:cubicBezTo>
                <a:cubicBezTo>
                  <a:pt x="2492012" y="1460318"/>
                  <a:pt x="2490484" y="1474227"/>
                  <a:pt x="2457450" y="1447800"/>
                </a:cubicBezTo>
                <a:cubicBezTo>
                  <a:pt x="2436413" y="1430970"/>
                  <a:pt x="2424397" y="1402698"/>
                  <a:pt x="2400300" y="1390650"/>
                </a:cubicBezTo>
                <a:cubicBezTo>
                  <a:pt x="2377009" y="1379005"/>
                  <a:pt x="2353820" y="1369379"/>
                  <a:pt x="2333625" y="1352550"/>
                </a:cubicBezTo>
                <a:cubicBezTo>
                  <a:pt x="2323277" y="1343926"/>
                  <a:pt x="2314575" y="1333500"/>
                  <a:pt x="2305050" y="1323975"/>
                </a:cubicBezTo>
                <a:cubicBezTo>
                  <a:pt x="2281109" y="1252151"/>
                  <a:pt x="2316189" y="1337898"/>
                  <a:pt x="2266950" y="1276350"/>
                </a:cubicBezTo>
                <a:cubicBezTo>
                  <a:pt x="2214370" y="1210625"/>
                  <a:pt x="2310742" y="1283320"/>
                  <a:pt x="2228850" y="1228725"/>
                </a:cubicBezTo>
                <a:cubicBezTo>
                  <a:pt x="2222500" y="1216025"/>
                  <a:pt x="2215073" y="1203808"/>
                  <a:pt x="2209800" y="1190625"/>
                </a:cubicBezTo>
                <a:cubicBezTo>
                  <a:pt x="2202342" y="1171981"/>
                  <a:pt x="2202798" y="1149539"/>
                  <a:pt x="2190750" y="1133475"/>
                </a:cubicBezTo>
                <a:cubicBezTo>
                  <a:pt x="2184278" y="1124846"/>
                  <a:pt x="2150089" y="1080728"/>
                  <a:pt x="2143125" y="1066800"/>
                </a:cubicBezTo>
                <a:cubicBezTo>
                  <a:pt x="2138635" y="1057820"/>
                  <a:pt x="2139872" y="1046065"/>
                  <a:pt x="2133600" y="1038225"/>
                </a:cubicBezTo>
                <a:cubicBezTo>
                  <a:pt x="2126449" y="1029286"/>
                  <a:pt x="2113819" y="1026504"/>
                  <a:pt x="2105025" y="1019175"/>
                </a:cubicBezTo>
                <a:cubicBezTo>
                  <a:pt x="2080793" y="998982"/>
                  <a:pt x="2077088" y="984070"/>
                  <a:pt x="2047875" y="971550"/>
                </a:cubicBezTo>
                <a:cubicBezTo>
                  <a:pt x="2035843" y="966393"/>
                  <a:pt x="2022475" y="965200"/>
                  <a:pt x="2009775" y="962025"/>
                </a:cubicBezTo>
                <a:cubicBezTo>
                  <a:pt x="1952625" y="968375"/>
                  <a:pt x="1895249" y="972943"/>
                  <a:pt x="1838325" y="981075"/>
                </a:cubicBezTo>
                <a:cubicBezTo>
                  <a:pt x="1828386" y="982495"/>
                  <a:pt x="1817590" y="984328"/>
                  <a:pt x="1809750" y="990600"/>
                </a:cubicBezTo>
                <a:cubicBezTo>
                  <a:pt x="1782056" y="1012755"/>
                  <a:pt x="1789944" y="1048883"/>
                  <a:pt x="1771650" y="1076325"/>
                </a:cubicBezTo>
                <a:lnTo>
                  <a:pt x="1752600" y="1104900"/>
                </a:lnTo>
                <a:cubicBezTo>
                  <a:pt x="1732776" y="1184194"/>
                  <a:pt x="1756914" y="1105796"/>
                  <a:pt x="1724025" y="1171575"/>
                </a:cubicBezTo>
                <a:cubicBezTo>
                  <a:pt x="1719535" y="1180555"/>
                  <a:pt x="1718455" y="1190922"/>
                  <a:pt x="1714500" y="1200150"/>
                </a:cubicBezTo>
                <a:cubicBezTo>
                  <a:pt x="1708907" y="1213201"/>
                  <a:pt x="1701043" y="1225199"/>
                  <a:pt x="1695450" y="1238250"/>
                </a:cubicBezTo>
                <a:cubicBezTo>
                  <a:pt x="1691495" y="1247478"/>
                  <a:pt x="1692197" y="1258985"/>
                  <a:pt x="1685925" y="1266825"/>
                </a:cubicBezTo>
                <a:cubicBezTo>
                  <a:pt x="1678774" y="1275764"/>
                  <a:pt x="1666665" y="1279221"/>
                  <a:pt x="1657350" y="1285875"/>
                </a:cubicBezTo>
                <a:cubicBezTo>
                  <a:pt x="1644432" y="1295102"/>
                  <a:pt x="1629797" y="1302585"/>
                  <a:pt x="1619250" y="1314450"/>
                </a:cubicBezTo>
                <a:cubicBezTo>
                  <a:pt x="1591726" y="1345414"/>
                  <a:pt x="1586721" y="1377411"/>
                  <a:pt x="1552575" y="1400175"/>
                </a:cubicBezTo>
                <a:cubicBezTo>
                  <a:pt x="1544221" y="1405744"/>
                  <a:pt x="1533525" y="1406525"/>
                  <a:pt x="1524000" y="1409700"/>
                </a:cubicBezTo>
                <a:lnTo>
                  <a:pt x="1485900" y="1466850"/>
                </a:lnTo>
                <a:cubicBezTo>
                  <a:pt x="1479550" y="1476375"/>
                  <a:pt x="1474945" y="1487330"/>
                  <a:pt x="1466850" y="1495425"/>
                </a:cubicBezTo>
                <a:cubicBezTo>
                  <a:pt x="1457325" y="1504950"/>
                  <a:pt x="1446899" y="1513652"/>
                  <a:pt x="1438275" y="1524000"/>
                </a:cubicBezTo>
                <a:cubicBezTo>
                  <a:pt x="1398588" y="1571625"/>
                  <a:pt x="1443038" y="1536700"/>
                  <a:pt x="1390650" y="1571625"/>
                </a:cubicBezTo>
                <a:cubicBezTo>
                  <a:pt x="1381125" y="1587500"/>
                  <a:pt x="1375166" y="1606159"/>
                  <a:pt x="1362075" y="1619250"/>
                </a:cubicBezTo>
                <a:cubicBezTo>
                  <a:pt x="1354975" y="1626350"/>
                  <a:pt x="1341340" y="1622503"/>
                  <a:pt x="1333500" y="1628775"/>
                </a:cubicBezTo>
                <a:cubicBezTo>
                  <a:pt x="1324561" y="1635926"/>
                  <a:pt x="1321779" y="1648556"/>
                  <a:pt x="1314450" y="1657350"/>
                </a:cubicBezTo>
                <a:cubicBezTo>
                  <a:pt x="1305826" y="1667698"/>
                  <a:pt x="1295400" y="1676400"/>
                  <a:pt x="1285875" y="1685925"/>
                </a:cubicBezTo>
                <a:cubicBezTo>
                  <a:pt x="1267831" y="1740058"/>
                  <a:pt x="1283450" y="1707400"/>
                  <a:pt x="1219200" y="1771650"/>
                </a:cubicBezTo>
                <a:lnTo>
                  <a:pt x="1190625" y="1800225"/>
                </a:lnTo>
                <a:cubicBezTo>
                  <a:pt x="1187450" y="1809750"/>
                  <a:pt x="1187264" y="1820875"/>
                  <a:pt x="1181100" y="1828800"/>
                </a:cubicBezTo>
                <a:cubicBezTo>
                  <a:pt x="1145968" y="1873969"/>
                  <a:pt x="1133571" y="1879536"/>
                  <a:pt x="1095375" y="1905000"/>
                </a:cubicBezTo>
                <a:cubicBezTo>
                  <a:pt x="1051706" y="1970504"/>
                  <a:pt x="1078995" y="1954910"/>
                  <a:pt x="1028700" y="1971675"/>
                </a:cubicBezTo>
                <a:cubicBezTo>
                  <a:pt x="1019175" y="1981200"/>
                  <a:pt x="1008749" y="1989902"/>
                  <a:pt x="1000125" y="2000250"/>
                </a:cubicBezTo>
                <a:cubicBezTo>
                  <a:pt x="992796" y="2009044"/>
                  <a:pt x="990390" y="2022171"/>
                  <a:pt x="981075" y="2028825"/>
                </a:cubicBezTo>
                <a:cubicBezTo>
                  <a:pt x="858529" y="2116358"/>
                  <a:pt x="990722" y="1995386"/>
                  <a:pt x="904875" y="2066925"/>
                </a:cubicBezTo>
                <a:cubicBezTo>
                  <a:pt x="811250" y="2144946"/>
                  <a:pt x="932175" y="2049150"/>
                  <a:pt x="857250" y="2124075"/>
                </a:cubicBezTo>
                <a:cubicBezTo>
                  <a:pt x="838786" y="2142539"/>
                  <a:pt x="823341" y="2144903"/>
                  <a:pt x="800100" y="2152650"/>
                </a:cubicBezTo>
                <a:cubicBezTo>
                  <a:pt x="745931" y="2206819"/>
                  <a:pt x="798089" y="2163181"/>
                  <a:pt x="742950" y="2190750"/>
                </a:cubicBezTo>
                <a:cubicBezTo>
                  <a:pt x="732711" y="2195870"/>
                  <a:pt x="725133" y="2205888"/>
                  <a:pt x="714375" y="2209800"/>
                </a:cubicBezTo>
                <a:cubicBezTo>
                  <a:pt x="689770" y="2218747"/>
                  <a:pt x="662484" y="2219126"/>
                  <a:pt x="638175" y="2228850"/>
                </a:cubicBezTo>
                <a:cubicBezTo>
                  <a:pt x="622300" y="2235200"/>
                  <a:pt x="605843" y="2240254"/>
                  <a:pt x="590550" y="2247900"/>
                </a:cubicBezTo>
                <a:cubicBezTo>
                  <a:pt x="580311" y="2253020"/>
                  <a:pt x="573227" y="2264840"/>
                  <a:pt x="561975" y="2266950"/>
                </a:cubicBezTo>
                <a:cubicBezTo>
                  <a:pt x="521287" y="2274579"/>
                  <a:pt x="479425" y="2273300"/>
                  <a:pt x="438150" y="2276475"/>
                </a:cubicBezTo>
                <a:cubicBezTo>
                  <a:pt x="336550" y="2273300"/>
                  <a:pt x="234628" y="2275631"/>
                  <a:pt x="133350" y="2266950"/>
                </a:cubicBezTo>
                <a:cubicBezTo>
                  <a:pt x="121944" y="2265972"/>
                  <a:pt x="111926" y="2256839"/>
                  <a:pt x="104775" y="2247900"/>
                </a:cubicBezTo>
                <a:cubicBezTo>
                  <a:pt x="52195" y="2182175"/>
                  <a:pt x="148567" y="2254870"/>
                  <a:pt x="66675" y="2200275"/>
                </a:cubicBezTo>
                <a:cubicBezTo>
                  <a:pt x="35316" y="2153236"/>
                  <a:pt x="54578" y="2189987"/>
                  <a:pt x="38100" y="2124075"/>
                </a:cubicBezTo>
                <a:cubicBezTo>
                  <a:pt x="32494" y="2101651"/>
                  <a:pt x="23893" y="2080001"/>
                  <a:pt x="19050" y="2057400"/>
                </a:cubicBezTo>
                <a:cubicBezTo>
                  <a:pt x="14346" y="2035448"/>
                  <a:pt x="13216" y="2012870"/>
                  <a:pt x="9525" y="1990725"/>
                </a:cubicBezTo>
                <a:cubicBezTo>
                  <a:pt x="6863" y="1974756"/>
                  <a:pt x="3175" y="1958975"/>
                  <a:pt x="0" y="1943100"/>
                </a:cubicBezTo>
                <a:cubicBezTo>
                  <a:pt x="3175" y="1876425"/>
                  <a:pt x="2154" y="1809417"/>
                  <a:pt x="9525" y="1743075"/>
                </a:cubicBezTo>
                <a:cubicBezTo>
                  <a:pt x="11743" y="1723117"/>
                  <a:pt x="22805" y="1705159"/>
                  <a:pt x="28575" y="1685925"/>
                </a:cubicBezTo>
                <a:cubicBezTo>
                  <a:pt x="32337" y="1673386"/>
                  <a:pt x="33960" y="1660244"/>
                  <a:pt x="38100" y="1647825"/>
                </a:cubicBezTo>
                <a:cubicBezTo>
                  <a:pt x="43507" y="1631605"/>
                  <a:pt x="51743" y="1616420"/>
                  <a:pt x="57150" y="1600200"/>
                </a:cubicBezTo>
                <a:cubicBezTo>
                  <a:pt x="63254" y="1581889"/>
                  <a:pt x="67027" y="1551871"/>
                  <a:pt x="76200" y="1533525"/>
                </a:cubicBezTo>
                <a:cubicBezTo>
                  <a:pt x="81320" y="1523286"/>
                  <a:pt x="88900" y="1514475"/>
                  <a:pt x="95250" y="1504950"/>
                </a:cubicBezTo>
                <a:cubicBezTo>
                  <a:pt x="122596" y="1395567"/>
                  <a:pt x="84358" y="1530365"/>
                  <a:pt x="123825" y="1438275"/>
                </a:cubicBezTo>
                <a:cubicBezTo>
                  <a:pt x="128982" y="1426243"/>
                  <a:pt x="128193" y="1412207"/>
                  <a:pt x="133350" y="1400175"/>
                </a:cubicBezTo>
                <a:cubicBezTo>
                  <a:pt x="137859" y="1389653"/>
                  <a:pt x="147280" y="1381839"/>
                  <a:pt x="152400" y="1371600"/>
                </a:cubicBezTo>
                <a:cubicBezTo>
                  <a:pt x="156890" y="1362620"/>
                  <a:pt x="154825" y="1350125"/>
                  <a:pt x="161925" y="1343025"/>
                </a:cubicBezTo>
                <a:cubicBezTo>
                  <a:pt x="169025" y="1335925"/>
                  <a:pt x="181520" y="1337990"/>
                  <a:pt x="190500" y="1333500"/>
                </a:cubicBezTo>
                <a:cubicBezTo>
                  <a:pt x="246160" y="1305670"/>
                  <a:pt x="191787" y="1320886"/>
                  <a:pt x="247650" y="1304925"/>
                </a:cubicBezTo>
                <a:cubicBezTo>
                  <a:pt x="260237" y="1301329"/>
                  <a:pt x="298841" y="1295400"/>
                  <a:pt x="285750" y="1295400"/>
                </a:cubicBezTo>
                <a:cubicBezTo>
                  <a:pt x="269561" y="1295400"/>
                  <a:pt x="254000" y="1301750"/>
                  <a:pt x="238125" y="1304925"/>
                </a:cubicBezTo>
                <a:cubicBezTo>
                  <a:pt x="230378" y="1328166"/>
                  <a:pt x="228014" y="1343611"/>
                  <a:pt x="209550" y="1362075"/>
                </a:cubicBezTo>
                <a:cubicBezTo>
                  <a:pt x="201455" y="1370170"/>
                  <a:pt x="190500" y="1374775"/>
                  <a:pt x="180975" y="1381125"/>
                </a:cubicBezTo>
                <a:cubicBezTo>
                  <a:pt x="170680" y="1339945"/>
                  <a:pt x="184150" y="1404938"/>
                  <a:pt x="190500" y="1371600"/>
                </a:cubicBezTo>
                <a:close/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ular Callout 13"/>
          <p:cNvSpPr/>
          <p:nvPr/>
        </p:nvSpPr>
        <p:spPr>
          <a:xfrm>
            <a:off x="3130062" y="2056875"/>
            <a:ext cx="2984989" cy="405863"/>
          </a:xfrm>
          <a:prstGeom prst="wedgeRoundRectCallout">
            <a:avLst>
              <a:gd name="adj1" fmla="val -24736"/>
              <a:gd name="adj2" fmla="val 107241"/>
              <a:gd name="adj3" fmla="val 16667"/>
            </a:avLst>
          </a:prstGeom>
          <a:solidFill>
            <a:srgbClr val="FFFF00"/>
          </a:solidFill>
          <a:ln w="5715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phase rating: 0.19</a:t>
            </a:r>
          </a:p>
        </p:txBody>
      </p:sp>
      <p:sp>
        <p:nvSpPr>
          <p:cNvPr id="7" name="Rounded Rectangular Callout 13"/>
          <p:cNvSpPr/>
          <p:nvPr/>
        </p:nvSpPr>
        <p:spPr>
          <a:xfrm>
            <a:off x="4167554" y="5451886"/>
            <a:ext cx="3204479" cy="840572"/>
          </a:xfrm>
          <a:prstGeom prst="wedgeRoundRectCallout">
            <a:avLst>
              <a:gd name="adj1" fmla="val -20782"/>
              <a:gd name="adj2" fmla="val 9790"/>
              <a:gd name="adj3" fmla="val 16667"/>
            </a:avLst>
          </a:prstGeom>
          <a:ln w="762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Actions at the end </a:t>
            </a:r>
          </a:p>
          <a:p>
            <a:pPr algn="ctr"/>
            <a:r>
              <a:rPr lang="en-GB" sz="2400" dirty="0"/>
              <a:t>are more important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028826" y="4102894"/>
            <a:ext cx="704850" cy="342900"/>
          </a:xfrm>
          <a:prstGeom prst="roundRect">
            <a:avLst/>
          </a:prstGeom>
          <a:solidFill>
            <a:srgbClr val="FF33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.07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895476" y="4604147"/>
            <a:ext cx="704850" cy="342900"/>
          </a:xfrm>
          <a:prstGeom prst="roundRect">
            <a:avLst/>
          </a:prstGeom>
          <a:solidFill>
            <a:srgbClr val="FF33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.05</a:t>
            </a:r>
          </a:p>
        </p:txBody>
      </p:sp>
    </p:spTree>
    <p:extLst>
      <p:ext uri="{BB962C8B-B14F-4D97-AF65-F5344CB8AC3E}">
        <p14:creationId xmlns:p14="http://schemas.microsoft.com/office/powerpoint/2010/main" val="3369284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GB" dirty="0"/>
              <a:t>The phase rating is distributed over its individual actions using exponential decay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571885"/>
            <a:ext cx="7600950" cy="5286115"/>
          </a:xfrm>
          <a:prstGeom prst="rect">
            <a:avLst/>
          </a:prstGeom>
        </p:spPr>
      </p:pic>
      <p:sp>
        <p:nvSpPr>
          <p:cNvPr id="5" name="Freeform: Shape 4"/>
          <p:cNvSpPr/>
          <p:nvPr/>
        </p:nvSpPr>
        <p:spPr>
          <a:xfrm>
            <a:off x="1752600" y="2828925"/>
            <a:ext cx="3514725" cy="2276475"/>
          </a:xfrm>
          <a:custGeom>
            <a:avLst/>
            <a:gdLst>
              <a:gd name="connsiteX0" fmla="*/ 190500 w 3514725"/>
              <a:gd name="connsiteY0" fmla="*/ 1371600 h 2276475"/>
              <a:gd name="connsiteX1" fmla="*/ 219075 w 3514725"/>
              <a:gd name="connsiteY1" fmla="*/ 1181100 h 2276475"/>
              <a:gd name="connsiteX2" fmla="*/ 238125 w 3514725"/>
              <a:gd name="connsiteY2" fmla="*/ 1152525 h 2276475"/>
              <a:gd name="connsiteX3" fmla="*/ 266700 w 3514725"/>
              <a:gd name="connsiteY3" fmla="*/ 1095375 h 2276475"/>
              <a:gd name="connsiteX4" fmla="*/ 295275 w 3514725"/>
              <a:gd name="connsiteY4" fmla="*/ 1076325 h 2276475"/>
              <a:gd name="connsiteX5" fmla="*/ 314325 w 3514725"/>
              <a:gd name="connsiteY5" fmla="*/ 1019175 h 2276475"/>
              <a:gd name="connsiteX6" fmla="*/ 342900 w 3514725"/>
              <a:gd name="connsiteY6" fmla="*/ 1000125 h 2276475"/>
              <a:gd name="connsiteX7" fmla="*/ 400050 w 3514725"/>
              <a:gd name="connsiteY7" fmla="*/ 981075 h 2276475"/>
              <a:gd name="connsiteX8" fmla="*/ 428625 w 3514725"/>
              <a:gd name="connsiteY8" fmla="*/ 962025 h 2276475"/>
              <a:gd name="connsiteX9" fmla="*/ 457200 w 3514725"/>
              <a:gd name="connsiteY9" fmla="*/ 952500 h 2276475"/>
              <a:gd name="connsiteX10" fmla="*/ 495300 w 3514725"/>
              <a:gd name="connsiteY10" fmla="*/ 933450 h 2276475"/>
              <a:gd name="connsiteX11" fmla="*/ 762000 w 3514725"/>
              <a:gd name="connsiteY11" fmla="*/ 942975 h 2276475"/>
              <a:gd name="connsiteX12" fmla="*/ 819150 w 3514725"/>
              <a:gd name="connsiteY12" fmla="*/ 952500 h 2276475"/>
              <a:gd name="connsiteX13" fmla="*/ 847725 w 3514725"/>
              <a:gd name="connsiteY13" fmla="*/ 971550 h 2276475"/>
              <a:gd name="connsiteX14" fmla="*/ 876300 w 3514725"/>
              <a:gd name="connsiteY14" fmla="*/ 981075 h 2276475"/>
              <a:gd name="connsiteX15" fmla="*/ 914400 w 3514725"/>
              <a:gd name="connsiteY15" fmla="*/ 1038225 h 2276475"/>
              <a:gd name="connsiteX16" fmla="*/ 942975 w 3514725"/>
              <a:gd name="connsiteY16" fmla="*/ 1047750 h 2276475"/>
              <a:gd name="connsiteX17" fmla="*/ 981075 w 3514725"/>
              <a:gd name="connsiteY17" fmla="*/ 1085850 h 2276475"/>
              <a:gd name="connsiteX18" fmla="*/ 1000125 w 3514725"/>
              <a:gd name="connsiteY18" fmla="*/ 1114425 h 2276475"/>
              <a:gd name="connsiteX19" fmla="*/ 1066800 w 3514725"/>
              <a:gd name="connsiteY19" fmla="*/ 1143000 h 2276475"/>
              <a:gd name="connsiteX20" fmla="*/ 1095375 w 3514725"/>
              <a:gd name="connsiteY20" fmla="*/ 1123950 h 2276475"/>
              <a:gd name="connsiteX21" fmla="*/ 1114425 w 3514725"/>
              <a:gd name="connsiteY21" fmla="*/ 1095375 h 2276475"/>
              <a:gd name="connsiteX22" fmla="*/ 1143000 w 3514725"/>
              <a:gd name="connsiteY22" fmla="*/ 1085850 h 2276475"/>
              <a:gd name="connsiteX23" fmla="*/ 1162050 w 3514725"/>
              <a:gd name="connsiteY23" fmla="*/ 1057275 h 2276475"/>
              <a:gd name="connsiteX24" fmla="*/ 1171575 w 3514725"/>
              <a:gd name="connsiteY24" fmla="*/ 1028700 h 2276475"/>
              <a:gd name="connsiteX25" fmla="*/ 1200150 w 3514725"/>
              <a:gd name="connsiteY25" fmla="*/ 1000125 h 2276475"/>
              <a:gd name="connsiteX26" fmla="*/ 1228725 w 3514725"/>
              <a:gd name="connsiteY26" fmla="*/ 933450 h 2276475"/>
              <a:gd name="connsiteX27" fmla="*/ 1238250 w 3514725"/>
              <a:gd name="connsiteY27" fmla="*/ 895350 h 2276475"/>
              <a:gd name="connsiteX28" fmla="*/ 1257300 w 3514725"/>
              <a:gd name="connsiteY28" fmla="*/ 857250 h 2276475"/>
              <a:gd name="connsiteX29" fmla="*/ 1266825 w 3514725"/>
              <a:gd name="connsiteY29" fmla="*/ 819150 h 2276475"/>
              <a:gd name="connsiteX30" fmla="*/ 1285875 w 3514725"/>
              <a:gd name="connsiteY30" fmla="*/ 771525 h 2276475"/>
              <a:gd name="connsiteX31" fmla="*/ 1304925 w 3514725"/>
              <a:gd name="connsiteY31" fmla="*/ 666750 h 2276475"/>
              <a:gd name="connsiteX32" fmla="*/ 1323975 w 3514725"/>
              <a:gd name="connsiteY32" fmla="*/ 638175 h 2276475"/>
              <a:gd name="connsiteX33" fmla="*/ 1333500 w 3514725"/>
              <a:gd name="connsiteY33" fmla="*/ 609600 h 2276475"/>
              <a:gd name="connsiteX34" fmla="*/ 1352550 w 3514725"/>
              <a:gd name="connsiteY34" fmla="*/ 581025 h 2276475"/>
              <a:gd name="connsiteX35" fmla="*/ 1381125 w 3514725"/>
              <a:gd name="connsiteY35" fmla="*/ 514350 h 2276475"/>
              <a:gd name="connsiteX36" fmla="*/ 1419225 w 3514725"/>
              <a:gd name="connsiteY36" fmla="*/ 457200 h 2276475"/>
              <a:gd name="connsiteX37" fmla="*/ 1428750 w 3514725"/>
              <a:gd name="connsiteY37" fmla="*/ 428625 h 2276475"/>
              <a:gd name="connsiteX38" fmla="*/ 1457325 w 3514725"/>
              <a:gd name="connsiteY38" fmla="*/ 400050 h 2276475"/>
              <a:gd name="connsiteX39" fmla="*/ 1476375 w 3514725"/>
              <a:gd name="connsiteY39" fmla="*/ 371475 h 2276475"/>
              <a:gd name="connsiteX40" fmla="*/ 1485900 w 3514725"/>
              <a:gd name="connsiteY40" fmla="*/ 342900 h 2276475"/>
              <a:gd name="connsiteX41" fmla="*/ 1543050 w 3514725"/>
              <a:gd name="connsiteY41" fmla="*/ 285750 h 2276475"/>
              <a:gd name="connsiteX42" fmla="*/ 1600200 w 3514725"/>
              <a:gd name="connsiteY42" fmla="*/ 219075 h 2276475"/>
              <a:gd name="connsiteX43" fmla="*/ 1628775 w 3514725"/>
              <a:gd name="connsiteY43" fmla="*/ 200025 h 2276475"/>
              <a:gd name="connsiteX44" fmla="*/ 1685925 w 3514725"/>
              <a:gd name="connsiteY44" fmla="*/ 152400 h 2276475"/>
              <a:gd name="connsiteX45" fmla="*/ 1752600 w 3514725"/>
              <a:gd name="connsiteY45" fmla="*/ 104775 h 2276475"/>
              <a:gd name="connsiteX46" fmla="*/ 1781175 w 3514725"/>
              <a:gd name="connsiteY46" fmla="*/ 76200 h 2276475"/>
              <a:gd name="connsiteX47" fmla="*/ 1819275 w 3514725"/>
              <a:gd name="connsiteY47" fmla="*/ 57150 h 2276475"/>
              <a:gd name="connsiteX48" fmla="*/ 1847850 w 3514725"/>
              <a:gd name="connsiteY48" fmla="*/ 38100 h 2276475"/>
              <a:gd name="connsiteX49" fmla="*/ 1876425 w 3514725"/>
              <a:gd name="connsiteY49" fmla="*/ 28575 h 2276475"/>
              <a:gd name="connsiteX50" fmla="*/ 1905000 w 3514725"/>
              <a:gd name="connsiteY50" fmla="*/ 9525 h 2276475"/>
              <a:gd name="connsiteX51" fmla="*/ 1971675 w 3514725"/>
              <a:gd name="connsiteY51" fmla="*/ 0 h 2276475"/>
              <a:gd name="connsiteX52" fmla="*/ 2428875 w 3514725"/>
              <a:gd name="connsiteY52" fmla="*/ 19050 h 2276475"/>
              <a:gd name="connsiteX53" fmla="*/ 2476500 w 3514725"/>
              <a:gd name="connsiteY53" fmla="*/ 28575 h 2276475"/>
              <a:gd name="connsiteX54" fmla="*/ 2514600 w 3514725"/>
              <a:gd name="connsiteY54" fmla="*/ 57150 h 2276475"/>
              <a:gd name="connsiteX55" fmla="*/ 2543175 w 3514725"/>
              <a:gd name="connsiteY55" fmla="*/ 76200 h 2276475"/>
              <a:gd name="connsiteX56" fmla="*/ 2609850 w 3514725"/>
              <a:gd name="connsiteY56" fmla="*/ 95250 h 2276475"/>
              <a:gd name="connsiteX57" fmla="*/ 2657475 w 3514725"/>
              <a:gd name="connsiteY57" fmla="*/ 123825 h 2276475"/>
              <a:gd name="connsiteX58" fmla="*/ 2724150 w 3514725"/>
              <a:gd name="connsiteY58" fmla="*/ 171450 h 2276475"/>
              <a:gd name="connsiteX59" fmla="*/ 2752725 w 3514725"/>
              <a:gd name="connsiteY59" fmla="*/ 180975 h 2276475"/>
              <a:gd name="connsiteX60" fmla="*/ 2800350 w 3514725"/>
              <a:gd name="connsiteY60" fmla="*/ 238125 h 2276475"/>
              <a:gd name="connsiteX61" fmla="*/ 2847975 w 3514725"/>
              <a:gd name="connsiteY61" fmla="*/ 247650 h 2276475"/>
              <a:gd name="connsiteX62" fmla="*/ 2905125 w 3514725"/>
              <a:gd name="connsiteY62" fmla="*/ 295275 h 2276475"/>
              <a:gd name="connsiteX63" fmla="*/ 2933700 w 3514725"/>
              <a:gd name="connsiteY63" fmla="*/ 304800 h 2276475"/>
              <a:gd name="connsiteX64" fmla="*/ 2962275 w 3514725"/>
              <a:gd name="connsiteY64" fmla="*/ 333375 h 2276475"/>
              <a:gd name="connsiteX65" fmla="*/ 2981325 w 3514725"/>
              <a:gd name="connsiteY65" fmla="*/ 361950 h 2276475"/>
              <a:gd name="connsiteX66" fmla="*/ 3028950 w 3514725"/>
              <a:gd name="connsiteY66" fmla="*/ 390525 h 2276475"/>
              <a:gd name="connsiteX67" fmla="*/ 3067050 w 3514725"/>
              <a:gd name="connsiteY67" fmla="*/ 419100 h 2276475"/>
              <a:gd name="connsiteX68" fmla="*/ 3095625 w 3514725"/>
              <a:gd name="connsiteY68" fmla="*/ 438150 h 2276475"/>
              <a:gd name="connsiteX69" fmla="*/ 3133725 w 3514725"/>
              <a:gd name="connsiteY69" fmla="*/ 485775 h 2276475"/>
              <a:gd name="connsiteX70" fmla="*/ 3162300 w 3514725"/>
              <a:gd name="connsiteY70" fmla="*/ 523875 h 2276475"/>
              <a:gd name="connsiteX71" fmla="*/ 3171825 w 3514725"/>
              <a:gd name="connsiteY71" fmla="*/ 552450 h 2276475"/>
              <a:gd name="connsiteX72" fmla="*/ 3200400 w 3514725"/>
              <a:gd name="connsiteY72" fmla="*/ 581025 h 2276475"/>
              <a:gd name="connsiteX73" fmla="*/ 3228975 w 3514725"/>
              <a:gd name="connsiteY73" fmla="*/ 619125 h 2276475"/>
              <a:gd name="connsiteX74" fmla="*/ 3238500 w 3514725"/>
              <a:gd name="connsiteY74" fmla="*/ 647700 h 2276475"/>
              <a:gd name="connsiteX75" fmla="*/ 3286125 w 3514725"/>
              <a:gd name="connsiteY75" fmla="*/ 704850 h 2276475"/>
              <a:gd name="connsiteX76" fmla="*/ 3314700 w 3514725"/>
              <a:gd name="connsiteY76" fmla="*/ 771525 h 2276475"/>
              <a:gd name="connsiteX77" fmla="*/ 3324225 w 3514725"/>
              <a:gd name="connsiteY77" fmla="*/ 800100 h 2276475"/>
              <a:gd name="connsiteX78" fmla="*/ 3352800 w 3514725"/>
              <a:gd name="connsiteY78" fmla="*/ 819150 h 2276475"/>
              <a:gd name="connsiteX79" fmla="*/ 3362325 w 3514725"/>
              <a:gd name="connsiteY79" fmla="*/ 847725 h 2276475"/>
              <a:gd name="connsiteX80" fmla="*/ 3419475 w 3514725"/>
              <a:gd name="connsiteY80" fmla="*/ 971550 h 2276475"/>
              <a:gd name="connsiteX81" fmla="*/ 3429000 w 3514725"/>
              <a:gd name="connsiteY81" fmla="*/ 1019175 h 2276475"/>
              <a:gd name="connsiteX82" fmla="*/ 3448050 w 3514725"/>
              <a:gd name="connsiteY82" fmla="*/ 1085850 h 2276475"/>
              <a:gd name="connsiteX83" fmla="*/ 3476625 w 3514725"/>
              <a:gd name="connsiteY83" fmla="*/ 1181100 h 2276475"/>
              <a:gd name="connsiteX84" fmla="*/ 3486150 w 3514725"/>
              <a:gd name="connsiteY84" fmla="*/ 1228725 h 2276475"/>
              <a:gd name="connsiteX85" fmla="*/ 3514725 w 3514725"/>
              <a:gd name="connsiteY85" fmla="*/ 1314450 h 2276475"/>
              <a:gd name="connsiteX86" fmla="*/ 3495675 w 3514725"/>
              <a:gd name="connsiteY86" fmla="*/ 1371600 h 2276475"/>
              <a:gd name="connsiteX87" fmla="*/ 3467100 w 3514725"/>
              <a:gd name="connsiteY87" fmla="*/ 1390650 h 2276475"/>
              <a:gd name="connsiteX88" fmla="*/ 3400425 w 3514725"/>
              <a:gd name="connsiteY88" fmla="*/ 1438275 h 2276475"/>
              <a:gd name="connsiteX89" fmla="*/ 3371850 w 3514725"/>
              <a:gd name="connsiteY89" fmla="*/ 1466850 h 2276475"/>
              <a:gd name="connsiteX90" fmla="*/ 3305175 w 3514725"/>
              <a:gd name="connsiteY90" fmla="*/ 1495425 h 2276475"/>
              <a:gd name="connsiteX91" fmla="*/ 3248025 w 3514725"/>
              <a:gd name="connsiteY91" fmla="*/ 1504950 h 2276475"/>
              <a:gd name="connsiteX92" fmla="*/ 3209925 w 3514725"/>
              <a:gd name="connsiteY92" fmla="*/ 1524000 h 2276475"/>
              <a:gd name="connsiteX93" fmla="*/ 3181350 w 3514725"/>
              <a:gd name="connsiteY93" fmla="*/ 1533525 h 2276475"/>
              <a:gd name="connsiteX94" fmla="*/ 2609850 w 3514725"/>
              <a:gd name="connsiteY94" fmla="*/ 1524000 h 2276475"/>
              <a:gd name="connsiteX95" fmla="*/ 2552700 w 3514725"/>
              <a:gd name="connsiteY95" fmla="*/ 1495425 h 2276475"/>
              <a:gd name="connsiteX96" fmla="*/ 2524125 w 3514725"/>
              <a:gd name="connsiteY96" fmla="*/ 1476375 h 2276475"/>
              <a:gd name="connsiteX97" fmla="*/ 2457450 w 3514725"/>
              <a:gd name="connsiteY97" fmla="*/ 1447800 h 2276475"/>
              <a:gd name="connsiteX98" fmla="*/ 2400300 w 3514725"/>
              <a:gd name="connsiteY98" fmla="*/ 1390650 h 2276475"/>
              <a:gd name="connsiteX99" fmla="*/ 2333625 w 3514725"/>
              <a:gd name="connsiteY99" fmla="*/ 1352550 h 2276475"/>
              <a:gd name="connsiteX100" fmla="*/ 2305050 w 3514725"/>
              <a:gd name="connsiteY100" fmla="*/ 1323975 h 2276475"/>
              <a:gd name="connsiteX101" fmla="*/ 2266950 w 3514725"/>
              <a:gd name="connsiteY101" fmla="*/ 1276350 h 2276475"/>
              <a:gd name="connsiteX102" fmla="*/ 2228850 w 3514725"/>
              <a:gd name="connsiteY102" fmla="*/ 1228725 h 2276475"/>
              <a:gd name="connsiteX103" fmla="*/ 2209800 w 3514725"/>
              <a:gd name="connsiteY103" fmla="*/ 1190625 h 2276475"/>
              <a:gd name="connsiteX104" fmla="*/ 2190750 w 3514725"/>
              <a:gd name="connsiteY104" fmla="*/ 1133475 h 2276475"/>
              <a:gd name="connsiteX105" fmla="*/ 2143125 w 3514725"/>
              <a:gd name="connsiteY105" fmla="*/ 1066800 h 2276475"/>
              <a:gd name="connsiteX106" fmla="*/ 2133600 w 3514725"/>
              <a:gd name="connsiteY106" fmla="*/ 1038225 h 2276475"/>
              <a:gd name="connsiteX107" fmla="*/ 2105025 w 3514725"/>
              <a:gd name="connsiteY107" fmla="*/ 1019175 h 2276475"/>
              <a:gd name="connsiteX108" fmla="*/ 2047875 w 3514725"/>
              <a:gd name="connsiteY108" fmla="*/ 971550 h 2276475"/>
              <a:gd name="connsiteX109" fmla="*/ 2009775 w 3514725"/>
              <a:gd name="connsiteY109" fmla="*/ 962025 h 2276475"/>
              <a:gd name="connsiteX110" fmla="*/ 1838325 w 3514725"/>
              <a:gd name="connsiteY110" fmla="*/ 981075 h 2276475"/>
              <a:gd name="connsiteX111" fmla="*/ 1809750 w 3514725"/>
              <a:gd name="connsiteY111" fmla="*/ 990600 h 2276475"/>
              <a:gd name="connsiteX112" fmla="*/ 1771650 w 3514725"/>
              <a:gd name="connsiteY112" fmla="*/ 1076325 h 2276475"/>
              <a:gd name="connsiteX113" fmla="*/ 1752600 w 3514725"/>
              <a:gd name="connsiteY113" fmla="*/ 1104900 h 2276475"/>
              <a:gd name="connsiteX114" fmla="*/ 1724025 w 3514725"/>
              <a:gd name="connsiteY114" fmla="*/ 1171575 h 2276475"/>
              <a:gd name="connsiteX115" fmla="*/ 1714500 w 3514725"/>
              <a:gd name="connsiteY115" fmla="*/ 1200150 h 2276475"/>
              <a:gd name="connsiteX116" fmla="*/ 1695450 w 3514725"/>
              <a:gd name="connsiteY116" fmla="*/ 1238250 h 2276475"/>
              <a:gd name="connsiteX117" fmla="*/ 1685925 w 3514725"/>
              <a:gd name="connsiteY117" fmla="*/ 1266825 h 2276475"/>
              <a:gd name="connsiteX118" fmla="*/ 1657350 w 3514725"/>
              <a:gd name="connsiteY118" fmla="*/ 1285875 h 2276475"/>
              <a:gd name="connsiteX119" fmla="*/ 1619250 w 3514725"/>
              <a:gd name="connsiteY119" fmla="*/ 1314450 h 2276475"/>
              <a:gd name="connsiteX120" fmla="*/ 1552575 w 3514725"/>
              <a:gd name="connsiteY120" fmla="*/ 1400175 h 2276475"/>
              <a:gd name="connsiteX121" fmla="*/ 1524000 w 3514725"/>
              <a:gd name="connsiteY121" fmla="*/ 1409700 h 2276475"/>
              <a:gd name="connsiteX122" fmla="*/ 1485900 w 3514725"/>
              <a:gd name="connsiteY122" fmla="*/ 1466850 h 2276475"/>
              <a:gd name="connsiteX123" fmla="*/ 1466850 w 3514725"/>
              <a:gd name="connsiteY123" fmla="*/ 1495425 h 2276475"/>
              <a:gd name="connsiteX124" fmla="*/ 1438275 w 3514725"/>
              <a:gd name="connsiteY124" fmla="*/ 1524000 h 2276475"/>
              <a:gd name="connsiteX125" fmla="*/ 1390650 w 3514725"/>
              <a:gd name="connsiteY125" fmla="*/ 1571625 h 2276475"/>
              <a:gd name="connsiteX126" fmla="*/ 1362075 w 3514725"/>
              <a:gd name="connsiteY126" fmla="*/ 1619250 h 2276475"/>
              <a:gd name="connsiteX127" fmla="*/ 1333500 w 3514725"/>
              <a:gd name="connsiteY127" fmla="*/ 1628775 h 2276475"/>
              <a:gd name="connsiteX128" fmla="*/ 1314450 w 3514725"/>
              <a:gd name="connsiteY128" fmla="*/ 1657350 h 2276475"/>
              <a:gd name="connsiteX129" fmla="*/ 1285875 w 3514725"/>
              <a:gd name="connsiteY129" fmla="*/ 1685925 h 2276475"/>
              <a:gd name="connsiteX130" fmla="*/ 1219200 w 3514725"/>
              <a:gd name="connsiteY130" fmla="*/ 1771650 h 2276475"/>
              <a:gd name="connsiteX131" fmla="*/ 1190625 w 3514725"/>
              <a:gd name="connsiteY131" fmla="*/ 1800225 h 2276475"/>
              <a:gd name="connsiteX132" fmla="*/ 1181100 w 3514725"/>
              <a:gd name="connsiteY132" fmla="*/ 1828800 h 2276475"/>
              <a:gd name="connsiteX133" fmla="*/ 1095375 w 3514725"/>
              <a:gd name="connsiteY133" fmla="*/ 1905000 h 2276475"/>
              <a:gd name="connsiteX134" fmla="*/ 1028700 w 3514725"/>
              <a:gd name="connsiteY134" fmla="*/ 1971675 h 2276475"/>
              <a:gd name="connsiteX135" fmla="*/ 1000125 w 3514725"/>
              <a:gd name="connsiteY135" fmla="*/ 2000250 h 2276475"/>
              <a:gd name="connsiteX136" fmla="*/ 981075 w 3514725"/>
              <a:gd name="connsiteY136" fmla="*/ 2028825 h 2276475"/>
              <a:gd name="connsiteX137" fmla="*/ 904875 w 3514725"/>
              <a:gd name="connsiteY137" fmla="*/ 2066925 h 2276475"/>
              <a:gd name="connsiteX138" fmla="*/ 857250 w 3514725"/>
              <a:gd name="connsiteY138" fmla="*/ 2124075 h 2276475"/>
              <a:gd name="connsiteX139" fmla="*/ 800100 w 3514725"/>
              <a:gd name="connsiteY139" fmla="*/ 2152650 h 2276475"/>
              <a:gd name="connsiteX140" fmla="*/ 742950 w 3514725"/>
              <a:gd name="connsiteY140" fmla="*/ 2190750 h 2276475"/>
              <a:gd name="connsiteX141" fmla="*/ 714375 w 3514725"/>
              <a:gd name="connsiteY141" fmla="*/ 2209800 h 2276475"/>
              <a:gd name="connsiteX142" fmla="*/ 638175 w 3514725"/>
              <a:gd name="connsiteY142" fmla="*/ 2228850 h 2276475"/>
              <a:gd name="connsiteX143" fmla="*/ 590550 w 3514725"/>
              <a:gd name="connsiteY143" fmla="*/ 2247900 h 2276475"/>
              <a:gd name="connsiteX144" fmla="*/ 561975 w 3514725"/>
              <a:gd name="connsiteY144" fmla="*/ 2266950 h 2276475"/>
              <a:gd name="connsiteX145" fmla="*/ 438150 w 3514725"/>
              <a:gd name="connsiteY145" fmla="*/ 2276475 h 2276475"/>
              <a:gd name="connsiteX146" fmla="*/ 133350 w 3514725"/>
              <a:gd name="connsiteY146" fmla="*/ 2266950 h 2276475"/>
              <a:gd name="connsiteX147" fmla="*/ 104775 w 3514725"/>
              <a:gd name="connsiteY147" fmla="*/ 2247900 h 2276475"/>
              <a:gd name="connsiteX148" fmla="*/ 66675 w 3514725"/>
              <a:gd name="connsiteY148" fmla="*/ 2200275 h 2276475"/>
              <a:gd name="connsiteX149" fmla="*/ 38100 w 3514725"/>
              <a:gd name="connsiteY149" fmla="*/ 2124075 h 2276475"/>
              <a:gd name="connsiteX150" fmla="*/ 19050 w 3514725"/>
              <a:gd name="connsiteY150" fmla="*/ 2057400 h 2276475"/>
              <a:gd name="connsiteX151" fmla="*/ 9525 w 3514725"/>
              <a:gd name="connsiteY151" fmla="*/ 1990725 h 2276475"/>
              <a:gd name="connsiteX152" fmla="*/ 0 w 3514725"/>
              <a:gd name="connsiteY152" fmla="*/ 1943100 h 2276475"/>
              <a:gd name="connsiteX153" fmla="*/ 9525 w 3514725"/>
              <a:gd name="connsiteY153" fmla="*/ 1743075 h 2276475"/>
              <a:gd name="connsiteX154" fmla="*/ 28575 w 3514725"/>
              <a:gd name="connsiteY154" fmla="*/ 1685925 h 2276475"/>
              <a:gd name="connsiteX155" fmla="*/ 38100 w 3514725"/>
              <a:gd name="connsiteY155" fmla="*/ 1647825 h 2276475"/>
              <a:gd name="connsiteX156" fmla="*/ 57150 w 3514725"/>
              <a:gd name="connsiteY156" fmla="*/ 1600200 h 2276475"/>
              <a:gd name="connsiteX157" fmla="*/ 76200 w 3514725"/>
              <a:gd name="connsiteY157" fmla="*/ 1533525 h 2276475"/>
              <a:gd name="connsiteX158" fmla="*/ 95250 w 3514725"/>
              <a:gd name="connsiteY158" fmla="*/ 1504950 h 2276475"/>
              <a:gd name="connsiteX159" fmla="*/ 123825 w 3514725"/>
              <a:gd name="connsiteY159" fmla="*/ 1438275 h 2276475"/>
              <a:gd name="connsiteX160" fmla="*/ 133350 w 3514725"/>
              <a:gd name="connsiteY160" fmla="*/ 1400175 h 2276475"/>
              <a:gd name="connsiteX161" fmla="*/ 152400 w 3514725"/>
              <a:gd name="connsiteY161" fmla="*/ 1371600 h 2276475"/>
              <a:gd name="connsiteX162" fmla="*/ 161925 w 3514725"/>
              <a:gd name="connsiteY162" fmla="*/ 1343025 h 2276475"/>
              <a:gd name="connsiteX163" fmla="*/ 190500 w 3514725"/>
              <a:gd name="connsiteY163" fmla="*/ 1333500 h 2276475"/>
              <a:gd name="connsiteX164" fmla="*/ 247650 w 3514725"/>
              <a:gd name="connsiteY164" fmla="*/ 1304925 h 2276475"/>
              <a:gd name="connsiteX165" fmla="*/ 285750 w 3514725"/>
              <a:gd name="connsiteY165" fmla="*/ 1295400 h 2276475"/>
              <a:gd name="connsiteX166" fmla="*/ 238125 w 3514725"/>
              <a:gd name="connsiteY166" fmla="*/ 1304925 h 2276475"/>
              <a:gd name="connsiteX167" fmla="*/ 209550 w 3514725"/>
              <a:gd name="connsiteY167" fmla="*/ 1362075 h 2276475"/>
              <a:gd name="connsiteX168" fmla="*/ 180975 w 3514725"/>
              <a:gd name="connsiteY168" fmla="*/ 1381125 h 2276475"/>
              <a:gd name="connsiteX169" fmla="*/ 190500 w 3514725"/>
              <a:gd name="connsiteY169" fmla="*/ 1371600 h 227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3514725" h="2276475">
                <a:moveTo>
                  <a:pt x="190500" y="1371600"/>
                </a:moveTo>
                <a:cubicBezTo>
                  <a:pt x="196850" y="1338262"/>
                  <a:pt x="189910" y="1224848"/>
                  <a:pt x="219075" y="1181100"/>
                </a:cubicBezTo>
                <a:cubicBezTo>
                  <a:pt x="225425" y="1171575"/>
                  <a:pt x="233005" y="1162764"/>
                  <a:pt x="238125" y="1152525"/>
                </a:cubicBezTo>
                <a:cubicBezTo>
                  <a:pt x="253619" y="1121537"/>
                  <a:pt x="239403" y="1122672"/>
                  <a:pt x="266700" y="1095375"/>
                </a:cubicBezTo>
                <a:cubicBezTo>
                  <a:pt x="274795" y="1087280"/>
                  <a:pt x="285750" y="1082675"/>
                  <a:pt x="295275" y="1076325"/>
                </a:cubicBezTo>
                <a:cubicBezTo>
                  <a:pt x="301625" y="1057275"/>
                  <a:pt x="297617" y="1030314"/>
                  <a:pt x="314325" y="1019175"/>
                </a:cubicBezTo>
                <a:cubicBezTo>
                  <a:pt x="323850" y="1012825"/>
                  <a:pt x="332439" y="1004774"/>
                  <a:pt x="342900" y="1000125"/>
                </a:cubicBezTo>
                <a:cubicBezTo>
                  <a:pt x="361250" y="991970"/>
                  <a:pt x="383342" y="992214"/>
                  <a:pt x="400050" y="981075"/>
                </a:cubicBezTo>
                <a:cubicBezTo>
                  <a:pt x="409575" y="974725"/>
                  <a:pt x="418386" y="967145"/>
                  <a:pt x="428625" y="962025"/>
                </a:cubicBezTo>
                <a:cubicBezTo>
                  <a:pt x="437605" y="957535"/>
                  <a:pt x="447972" y="956455"/>
                  <a:pt x="457200" y="952500"/>
                </a:cubicBezTo>
                <a:cubicBezTo>
                  <a:pt x="470251" y="946907"/>
                  <a:pt x="482600" y="939800"/>
                  <a:pt x="495300" y="933450"/>
                </a:cubicBezTo>
                <a:cubicBezTo>
                  <a:pt x="584200" y="936625"/>
                  <a:pt x="673197" y="937751"/>
                  <a:pt x="762000" y="942975"/>
                </a:cubicBezTo>
                <a:cubicBezTo>
                  <a:pt x="781279" y="944109"/>
                  <a:pt x="800828" y="946393"/>
                  <a:pt x="819150" y="952500"/>
                </a:cubicBezTo>
                <a:cubicBezTo>
                  <a:pt x="830010" y="956120"/>
                  <a:pt x="837486" y="966430"/>
                  <a:pt x="847725" y="971550"/>
                </a:cubicBezTo>
                <a:cubicBezTo>
                  <a:pt x="856705" y="976040"/>
                  <a:pt x="866775" y="977900"/>
                  <a:pt x="876300" y="981075"/>
                </a:cubicBezTo>
                <a:cubicBezTo>
                  <a:pt x="886286" y="1011033"/>
                  <a:pt x="883822" y="1017840"/>
                  <a:pt x="914400" y="1038225"/>
                </a:cubicBezTo>
                <a:cubicBezTo>
                  <a:pt x="922754" y="1043794"/>
                  <a:pt x="933450" y="1044575"/>
                  <a:pt x="942975" y="1047750"/>
                </a:cubicBezTo>
                <a:cubicBezTo>
                  <a:pt x="963757" y="1110095"/>
                  <a:pt x="934893" y="1048905"/>
                  <a:pt x="981075" y="1085850"/>
                </a:cubicBezTo>
                <a:cubicBezTo>
                  <a:pt x="990014" y="1093001"/>
                  <a:pt x="992030" y="1106330"/>
                  <a:pt x="1000125" y="1114425"/>
                </a:cubicBezTo>
                <a:cubicBezTo>
                  <a:pt x="1022051" y="1136351"/>
                  <a:pt x="1037653" y="1135713"/>
                  <a:pt x="1066800" y="1143000"/>
                </a:cubicBezTo>
                <a:cubicBezTo>
                  <a:pt x="1076325" y="1136650"/>
                  <a:pt x="1087280" y="1132045"/>
                  <a:pt x="1095375" y="1123950"/>
                </a:cubicBezTo>
                <a:cubicBezTo>
                  <a:pt x="1103470" y="1115855"/>
                  <a:pt x="1105486" y="1102526"/>
                  <a:pt x="1114425" y="1095375"/>
                </a:cubicBezTo>
                <a:cubicBezTo>
                  <a:pt x="1122265" y="1089103"/>
                  <a:pt x="1133475" y="1089025"/>
                  <a:pt x="1143000" y="1085850"/>
                </a:cubicBezTo>
                <a:cubicBezTo>
                  <a:pt x="1149350" y="1076325"/>
                  <a:pt x="1156930" y="1067514"/>
                  <a:pt x="1162050" y="1057275"/>
                </a:cubicBezTo>
                <a:cubicBezTo>
                  <a:pt x="1166540" y="1048295"/>
                  <a:pt x="1166006" y="1037054"/>
                  <a:pt x="1171575" y="1028700"/>
                </a:cubicBezTo>
                <a:cubicBezTo>
                  <a:pt x="1179047" y="1017492"/>
                  <a:pt x="1190625" y="1009650"/>
                  <a:pt x="1200150" y="1000125"/>
                </a:cubicBezTo>
                <a:cubicBezTo>
                  <a:pt x="1227496" y="890742"/>
                  <a:pt x="1189258" y="1025540"/>
                  <a:pt x="1228725" y="933450"/>
                </a:cubicBezTo>
                <a:cubicBezTo>
                  <a:pt x="1233882" y="921418"/>
                  <a:pt x="1233653" y="907607"/>
                  <a:pt x="1238250" y="895350"/>
                </a:cubicBezTo>
                <a:cubicBezTo>
                  <a:pt x="1243236" y="882055"/>
                  <a:pt x="1252314" y="870545"/>
                  <a:pt x="1257300" y="857250"/>
                </a:cubicBezTo>
                <a:cubicBezTo>
                  <a:pt x="1261897" y="844993"/>
                  <a:pt x="1262685" y="831569"/>
                  <a:pt x="1266825" y="819150"/>
                </a:cubicBezTo>
                <a:cubicBezTo>
                  <a:pt x="1272232" y="802930"/>
                  <a:pt x="1279525" y="787400"/>
                  <a:pt x="1285875" y="771525"/>
                </a:cubicBezTo>
                <a:cubicBezTo>
                  <a:pt x="1286945" y="765106"/>
                  <a:pt x="1300931" y="677400"/>
                  <a:pt x="1304925" y="666750"/>
                </a:cubicBezTo>
                <a:cubicBezTo>
                  <a:pt x="1308945" y="656031"/>
                  <a:pt x="1318855" y="648414"/>
                  <a:pt x="1323975" y="638175"/>
                </a:cubicBezTo>
                <a:cubicBezTo>
                  <a:pt x="1328465" y="629195"/>
                  <a:pt x="1329010" y="618580"/>
                  <a:pt x="1333500" y="609600"/>
                </a:cubicBezTo>
                <a:cubicBezTo>
                  <a:pt x="1338620" y="599361"/>
                  <a:pt x="1347430" y="591264"/>
                  <a:pt x="1352550" y="581025"/>
                </a:cubicBezTo>
                <a:cubicBezTo>
                  <a:pt x="1391965" y="502195"/>
                  <a:pt x="1321664" y="613452"/>
                  <a:pt x="1381125" y="514350"/>
                </a:cubicBezTo>
                <a:cubicBezTo>
                  <a:pt x="1392905" y="494717"/>
                  <a:pt x="1411985" y="478920"/>
                  <a:pt x="1419225" y="457200"/>
                </a:cubicBezTo>
                <a:cubicBezTo>
                  <a:pt x="1422400" y="447675"/>
                  <a:pt x="1423181" y="436979"/>
                  <a:pt x="1428750" y="428625"/>
                </a:cubicBezTo>
                <a:cubicBezTo>
                  <a:pt x="1436222" y="417417"/>
                  <a:pt x="1448701" y="410398"/>
                  <a:pt x="1457325" y="400050"/>
                </a:cubicBezTo>
                <a:cubicBezTo>
                  <a:pt x="1464654" y="391256"/>
                  <a:pt x="1471255" y="381714"/>
                  <a:pt x="1476375" y="371475"/>
                </a:cubicBezTo>
                <a:cubicBezTo>
                  <a:pt x="1480865" y="362495"/>
                  <a:pt x="1479736" y="350825"/>
                  <a:pt x="1485900" y="342900"/>
                </a:cubicBezTo>
                <a:cubicBezTo>
                  <a:pt x="1502440" y="321634"/>
                  <a:pt x="1526886" y="307303"/>
                  <a:pt x="1543050" y="285750"/>
                </a:cubicBezTo>
                <a:cubicBezTo>
                  <a:pt x="1564072" y="257720"/>
                  <a:pt x="1573666" y="241186"/>
                  <a:pt x="1600200" y="219075"/>
                </a:cubicBezTo>
                <a:cubicBezTo>
                  <a:pt x="1608994" y="211746"/>
                  <a:pt x="1619981" y="207354"/>
                  <a:pt x="1628775" y="200025"/>
                </a:cubicBezTo>
                <a:cubicBezTo>
                  <a:pt x="1702114" y="138909"/>
                  <a:pt x="1614979" y="199698"/>
                  <a:pt x="1685925" y="152400"/>
                </a:cubicBezTo>
                <a:cubicBezTo>
                  <a:pt x="1724489" y="94555"/>
                  <a:pt x="1679367" y="150546"/>
                  <a:pt x="1752600" y="104775"/>
                </a:cubicBezTo>
                <a:cubicBezTo>
                  <a:pt x="1764023" y="97636"/>
                  <a:pt x="1770214" y="84030"/>
                  <a:pt x="1781175" y="76200"/>
                </a:cubicBezTo>
                <a:cubicBezTo>
                  <a:pt x="1792729" y="67947"/>
                  <a:pt x="1806947" y="64195"/>
                  <a:pt x="1819275" y="57150"/>
                </a:cubicBezTo>
                <a:cubicBezTo>
                  <a:pt x="1829214" y="51470"/>
                  <a:pt x="1837611" y="43220"/>
                  <a:pt x="1847850" y="38100"/>
                </a:cubicBezTo>
                <a:cubicBezTo>
                  <a:pt x="1856830" y="33610"/>
                  <a:pt x="1867445" y="33065"/>
                  <a:pt x="1876425" y="28575"/>
                </a:cubicBezTo>
                <a:cubicBezTo>
                  <a:pt x="1886664" y="23455"/>
                  <a:pt x="1894035" y="12814"/>
                  <a:pt x="1905000" y="9525"/>
                </a:cubicBezTo>
                <a:cubicBezTo>
                  <a:pt x="1926504" y="3074"/>
                  <a:pt x="1949450" y="3175"/>
                  <a:pt x="1971675" y="0"/>
                </a:cubicBezTo>
                <a:lnTo>
                  <a:pt x="2428875" y="19050"/>
                </a:lnTo>
                <a:cubicBezTo>
                  <a:pt x="2445039" y="19965"/>
                  <a:pt x="2461706" y="22000"/>
                  <a:pt x="2476500" y="28575"/>
                </a:cubicBezTo>
                <a:cubicBezTo>
                  <a:pt x="2491007" y="35022"/>
                  <a:pt x="2501682" y="47923"/>
                  <a:pt x="2514600" y="57150"/>
                </a:cubicBezTo>
                <a:cubicBezTo>
                  <a:pt x="2523915" y="63804"/>
                  <a:pt x="2532936" y="71080"/>
                  <a:pt x="2543175" y="76200"/>
                </a:cubicBezTo>
                <a:cubicBezTo>
                  <a:pt x="2556840" y="83032"/>
                  <a:pt x="2597643" y="92198"/>
                  <a:pt x="2609850" y="95250"/>
                </a:cubicBezTo>
                <a:cubicBezTo>
                  <a:pt x="2625725" y="104775"/>
                  <a:pt x="2642071" y="113556"/>
                  <a:pt x="2657475" y="123825"/>
                </a:cubicBezTo>
                <a:cubicBezTo>
                  <a:pt x="2670418" y="132454"/>
                  <a:pt x="2707111" y="162930"/>
                  <a:pt x="2724150" y="171450"/>
                </a:cubicBezTo>
                <a:cubicBezTo>
                  <a:pt x="2733130" y="175940"/>
                  <a:pt x="2743200" y="177800"/>
                  <a:pt x="2752725" y="180975"/>
                </a:cubicBezTo>
                <a:cubicBezTo>
                  <a:pt x="2763665" y="197386"/>
                  <a:pt x="2782015" y="228958"/>
                  <a:pt x="2800350" y="238125"/>
                </a:cubicBezTo>
                <a:cubicBezTo>
                  <a:pt x="2814830" y="245365"/>
                  <a:pt x="2832100" y="244475"/>
                  <a:pt x="2847975" y="247650"/>
                </a:cubicBezTo>
                <a:cubicBezTo>
                  <a:pt x="2869041" y="268716"/>
                  <a:pt x="2878603" y="282014"/>
                  <a:pt x="2905125" y="295275"/>
                </a:cubicBezTo>
                <a:cubicBezTo>
                  <a:pt x="2914105" y="299765"/>
                  <a:pt x="2924175" y="301625"/>
                  <a:pt x="2933700" y="304800"/>
                </a:cubicBezTo>
                <a:cubicBezTo>
                  <a:pt x="2943225" y="314325"/>
                  <a:pt x="2953651" y="323027"/>
                  <a:pt x="2962275" y="333375"/>
                </a:cubicBezTo>
                <a:cubicBezTo>
                  <a:pt x="2969604" y="342169"/>
                  <a:pt x="2972633" y="354500"/>
                  <a:pt x="2981325" y="361950"/>
                </a:cubicBezTo>
                <a:cubicBezTo>
                  <a:pt x="2995381" y="373998"/>
                  <a:pt x="3013546" y="380256"/>
                  <a:pt x="3028950" y="390525"/>
                </a:cubicBezTo>
                <a:cubicBezTo>
                  <a:pt x="3042159" y="399331"/>
                  <a:pt x="3054132" y="409873"/>
                  <a:pt x="3067050" y="419100"/>
                </a:cubicBezTo>
                <a:cubicBezTo>
                  <a:pt x="3076365" y="425754"/>
                  <a:pt x="3086100" y="431800"/>
                  <a:pt x="3095625" y="438150"/>
                </a:cubicBezTo>
                <a:cubicBezTo>
                  <a:pt x="3114168" y="493780"/>
                  <a:pt x="3090641" y="442691"/>
                  <a:pt x="3133725" y="485775"/>
                </a:cubicBezTo>
                <a:cubicBezTo>
                  <a:pt x="3144950" y="497000"/>
                  <a:pt x="3152775" y="511175"/>
                  <a:pt x="3162300" y="523875"/>
                </a:cubicBezTo>
                <a:cubicBezTo>
                  <a:pt x="3165475" y="533400"/>
                  <a:pt x="3166256" y="544096"/>
                  <a:pt x="3171825" y="552450"/>
                </a:cubicBezTo>
                <a:cubicBezTo>
                  <a:pt x="3179297" y="563658"/>
                  <a:pt x="3191634" y="570798"/>
                  <a:pt x="3200400" y="581025"/>
                </a:cubicBezTo>
                <a:cubicBezTo>
                  <a:pt x="3210731" y="593078"/>
                  <a:pt x="3219450" y="606425"/>
                  <a:pt x="3228975" y="619125"/>
                </a:cubicBezTo>
                <a:cubicBezTo>
                  <a:pt x="3232150" y="628650"/>
                  <a:pt x="3234010" y="638720"/>
                  <a:pt x="3238500" y="647700"/>
                </a:cubicBezTo>
                <a:cubicBezTo>
                  <a:pt x="3251761" y="674222"/>
                  <a:pt x="3265059" y="683784"/>
                  <a:pt x="3286125" y="704850"/>
                </a:cubicBezTo>
                <a:cubicBezTo>
                  <a:pt x="3308463" y="771863"/>
                  <a:pt x="3279390" y="689135"/>
                  <a:pt x="3314700" y="771525"/>
                </a:cubicBezTo>
                <a:cubicBezTo>
                  <a:pt x="3318655" y="780753"/>
                  <a:pt x="3317953" y="792260"/>
                  <a:pt x="3324225" y="800100"/>
                </a:cubicBezTo>
                <a:cubicBezTo>
                  <a:pt x="3331376" y="809039"/>
                  <a:pt x="3343275" y="812800"/>
                  <a:pt x="3352800" y="819150"/>
                </a:cubicBezTo>
                <a:cubicBezTo>
                  <a:pt x="3355975" y="828675"/>
                  <a:pt x="3358118" y="838609"/>
                  <a:pt x="3362325" y="847725"/>
                </a:cubicBezTo>
                <a:cubicBezTo>
                  <a:pt x="3379161" y="884204"/>
                  <a:pt x="3408703" y="928462"/>
                  <a:pt x="3419475" y="971550"/>
                </a:cubicBezTo>
                <a:cubicBezTo>
                  <a:pt x="3423402" y="987256"/>
                  <a:pt x="3425073" y="1003469"/>
                  <a:pt x="3429000" y="1019175"/>
                </a:cubicBezTo>
                <a:cubicBezTo>
                  <a:pt x="3434606" y="1041599"/>
                  <a:pt x="3443207" y="1063249"/>
                  <a:pt x="3448050" y="1085850"/>
                </a:cubicBezTo>
                <a:cubicBezTo>
                  <a:pt x="3467405" y="1176175"/>
                  <a:pt x="3440935" y="1127564"/>
                  <a:pt x="3476625" y="1181100"/>
                </a:cubicBezTo>
                <a:cubicBezTo>
                  <a:pt x="3479800" y="1196975"/>
                  <a:pt x="3481030" y="1213366"/>
                  <a:pt x="3486150" y="1228725"/>
                </a:cubicBezTo>
                <a:cubicBezTo>
                  <a:pt x="3525585" y="1347031"/>
                  <a:pt x="3487428" y="1177963"/>
                  <a:pt x="3514725" y="1314450"/>
                </a:cubicBezTo>
                <a:cubicBezTo>
                  <a:pt x="3508375" y="1333500"/>
                  <a:pt x="3506318" y="1354572"/>
                  <a:pt x="3495675" y="1371600"/>
                </a:cubicBezTo>
                <a:cubicBezTo>
                  <a:pt x="3489608" y="1381308"/>
                  <a:pt x="3475792" y="1383200"/>
                  <a:pt x="3467100" y="1390650"/>
                </a:cubicBezTo>
                <a:cubicBezTo>
                  <a:pt x="3409573" y="1439959"/>
                  <a:pt x="3452930" y="1420773"/>
                  <a:pt x="3400425" y="1438275"/>
                </a:cubicBezTo>
                <a:cubicBezTo>
                  <a:pt x="3390900" y="1447800"/>
                  <a:pt x="3382811" y="1459020"/>
                  <a:pt x="3371850" y="1466850"/>
                </a:cubicBezTo>
                <a:cubicBezTo>
                  <a:pt x="3358699" y="1476243"/>
                  <a:pt x="3323229" y="1491413"/>
                  <a:pt x="3305175" y="1495425"/>
                </a:cubicBezTo>
                <a:cubicBezTo>
                  <a:pt x="3286322" y="1499615"/>
                  <a:pt x="3267075" y="1501775"/>
                  <a:pt x="3248025" y="1504950"/>
                </a:cubicBezTo>
                <a:cubicBezTo>
                  <a:pt x="3235325" y="1511300"/>
                  <a:pt x="3222976" y="1518407"/>
                  <a:pt x="3209925" y="1524000"/>
                </a:cubicBezTo>
                <a:cubicBezTo>
                  <a:pt x="3200697" y="1527955"/>
                  <a:pt x="3191390" y="1533525"/>
                  <a:pt x="3181350" y="1533525"/>
                </a:cubicBezTo>
                <a:cubicBezTo>
                  <a:pt x="2990824" y="1533525"/>
                  <a:pt x="2800350" y="1527175"/>
                  <a:pt x="2609850" y="1524000"/>
                </a:cubicBezTo>
                <a:cubicBezTo>
                  <a:pt x="2527958" y="1469405"/>
                  <a:pt x="2631570" y="1534860"/>
                  <a:pt x="2552700" y="1495425"/>
                </a:cubicBezTo>
                <a:cubicBezTo>
                  <a:pt x="2542461" y="1490305"/>
                  <a:pt x="2534364" y="1481495"/>
                  <a:pt x="2524125" y="1476375"/>
                </a:cubicBezTo>
                <a:cubicBezTo>
                  <a:pt x="2492012" y="1460318"/>
                  <a:pt x="2490484" y="1474227"/>
                  <a:pt x="2457450" y="1447800"/>
                </a:cubicBezTo>
                <a:cubicBezTo>
                  <a:pt x="2436413" y="1430970"/>
                  <a:pt x="2424397" y="1402698"/>
                  <a:pt x="2400300" y="1390650"/>
                </a:cubicBezTo>
                <a:cubicBezTo>
                  <a:pt x="2377009" y="1379005"/>
                  <a:pt x="2353820" y="1369379"/>
                  <a:pt x="2333625" y="1352550"/>
                </a:cubicBezTo>
                <a:cubicBezTo>
                  <a:pt x="2323277" y="1343926"/>
                  <a:pt x="2314575" y="1333500"/>
                  <a:pt x="2305050" y="1323975"/>
                </a:cubicBezTo>
                <a:cubicBezTo>
                  <a:pt x="2281109" y="1252151"/>
                  <a:pt x="2316189" y="1337898"/>
                  <a:pt x="2266950" y="1276350"/>
                </a:cubicBezTo>
                <a:cubicBezTo>
                  <a:pt x="2214370" y="1210625"/>
                  <a:pt x="2310742" y="1283320"/>
                  <a:pt x="2228850" y="1228725"/>
                </a:cubicBezTo>
                <a:cubicBezTo>
                  <a:pt x="2222500" y="1216025"/>
                  <a:pt x="2215073" y="1203808"/>
                  <a:pt x="2209800" y="1190625"/>
                </a:cubicBezTo>
                <a:cubicBezTo>
                  <a:pt x="2202342" y="1171981"/>
                  <a:pt x="2202798" y="1149539"/>
                  <a:pt x="2190750" y="1133475"/>
                </a:cubicBezTo>
                <a:cubicBezTo>
                  <a:pt x="2184278" y="1124846"/>
                  <a:pt x="2150089" y="1080728"/>
                  <a:pt x="2143125" y="1066800"/>
                </a:cubicBezTo>
                <a:cubicBezTo>
                  <a:pt x="2138635" y="1057820"/>
                  <a:pt x="2139872" y="1046065"/>
                  <a:pt x="2133600" y="1038225"/>
                </a:cubicBezTo>
                <a:cubicBezTo>
                  <a:pt x="2126449" y="1029286"/>
                  <a:pt x="2113819" y="1026504"/>
                  <a:pt x="2105025" y="1019175"/>
                </a:cubicBezTo>
                <a:cubicBezTo>
                  <a:pt x="2080793" y="998982"/>
                  <a:pt x="2077088" y="984070"/>
                  <a:pt x="2047875" y="971550"/>
                </a:cubicBezTo>
                <a:cubicBezTo>
                  <a:pt x="2035843" y="966393"/>
                  <a:pt x="2022475" y="965200"/>
                  <a:pt x="2009775" y="962025"/>
                </a:cubicBezTo>
                <a:cubicBezTo>
                  <a:pt x="1952625" y="968375"/>
                  <a:pt x="1895249" y="972943"/>
                  <a:pt x="1838325" y="981075"/>
                </a:cubicBezTo>
                <a:cubicBezTo>
                  <a:pt x="1828386" y="982495"/>
                  <a:pt x="1817590" y="984328"/>
                  <a:pt x="1809750" y="990600"/>
                </a:cubicBezTo>
                <a:cubicBezTo>
                  <a:pt x="1782056" y="1012755"/>
                  <a:pt x="1789944" y="1048883"/>
                  <a:pt x="1771650" y="1076325"/>
                </a:cubicBezTo>
                <a:lnTo>
                  <a:pt x="1752600" y="1104900"/>
                </a:lnTo>
                <a:cubicBezTo>
                  <a:pt x="1732776" y="1184194"/>
                  <a:pt x="1756914" y="1105796"/>
                  <a:pt x="1724025" y="1171575"/>
                </a:cubicBezTo>
                <a:cubicBezTo>
                  <a:pt x="1719535" y="1180555"/>
                  <a:pt x="1718455" y="1190922"/>
                  <a:pt x="1714500" y="1200150"/>
                </a:cubicBezTo>
                <a:cubicBezTo>
                  <a:pt x="1708907" y="1213201"/>
                  <a:pt x="1701043" y="1225199"/>
                  <a:pt x="1695450" y="1238250"/>
                </a:cubicBezTo>
                <a:cubicBezTo>
                  <a:pt x="1691495" y="1247478"/>
                  <a:pt x="1692197" y="1258985"/>
                  <a:pt x="1685925" y="1266825"/>
                </a:cubicBezTo>
                <a:cubicBezTo>
                  <a:pt x="1678774" y="1275764"/>
                  <a:pt x="1666665" y="1279221"/>
                  <a:pt x="1657350" y="1285875"/>
                </a:cubicBezTo>
                <a:cubicBezTo>
                  <a:pt x="1644432" y="1295102"/>
                  <a:pt x="1629797" y="1302585"/>
                  <a:pt x="1619250" y="1314450"/>
                </a:cubicBezTo>
                <a:cubicBezTo>
                  <a:pt x="1591726" y="1345414"/>
                  <a:pt x="1586721" y="1377411"/>
                  <a:pt x="1552575" y="1400175"/>
                </a:cubicBezTo>
                <a:cubicBezTo>
                  <a:pt x="1544221" y="1405744"/>
                  <a:pt x="1533525" y="1406525"/>
                  <a:pt x="1524000" y="1409700"/>
                </a:cubicBezTo>
                <a:lnTo>
                  <a:pt x="1485900" y="1466850"/>
                </a:lnTo>
                <a:cubicBezTo>
                  <a:pt x="1479550" y="1476375"/>
                  <a:pt x="1474945" y="1487330"/>
                  <a:pt x="1466850" y="1495425"/>
                </a:cubicBezTo>
                <a:cubicBezTo>
                  <a:pt x="1457325" y="1504950"/>
                  <a:pt x="1446899" y="1513652"/>
                  <a:pt x="1438275" y="1524000"/>
                </a:cubicBezTo>
                <a:cubicBezTo>
                  <a:pt x="1398588" y="1571625"/>
                  <a:pt x="1443038" y="1536700"/>
                  <a:pt x="1390650" y="1571625"/>
                </a:cubicBezTo>
                <a:cubicBezTo>
                  <a:pt x="1381125" y="1587500"/>
                  <a:pt x="1375166" y="1606159"/>
                  <a:pt x="1362075" y="1619250"/>
                </a:cubicBezTo>
                <a:cubicBezTo>
                  <a:pt x="1354975" y="1626350"/>
                  <a:pt x="1341340" y="1622503"/>
                  <a:pt x="1333500" y="1628775"/>
                </a:cubicBezTo>
                <a:cubicBezTo>
                  <a:pt x="1324561" y="1635926"/>
                  <a:pt x="1321779" y="1648556"/>
                  <a:pt x="1314450" y="1657350"/>
                </a:cubicBezTo>
                <a:cubicBezTo>
                  <a:pt x="1305826" y="1667698"/>
                  <a:pt x="1295400" y="1676400"/>
                  <a:pt x="1285875" y="1685925"/>
                </a:cubicBezTo>
                <a:cubicBezTo>
                  <a:pt x="1267831" y="1740058"/>
                  <a:pt x="1283450" y="1707400"/>
                  <a:pt x="1219200" y="1771650"/>
                </a:cubicBezTo>
                <a:lnTo>
                  <a:pt x="1190625" y="1800225"/>
                </a:lnTo>
                <a:cubicBezTo>
                  <a:pt x="1187450" y="1809750"/>
                  <a:pt x="1187264" y="1820875"/>
                  <a:pt x="1181100" y="1828800"/>
                </a:cubicBezTo>
                <a:cubicBezTo>
                  <a:pt x="1145968" y="1873969"/>
                  <a:pt x="1133571" y="1879536"/>
                  <a:pt x="1095375" y="1905000"/>
                </a:cubicBezTo>
                <a:cubicBezTo>
                  <a:pt x="1051706" y="1970504"/>
                  <a:pt x="1078995" y="1954910"/>
                  <a:pt x="1028700" y="1971675"/>
                </a:cubicBezTo>
                <a:cubicBezTo>
                  <a:pt x="1019175" y="1981200"/>
                  <a:pt x="1008749" y="1989902"/>
                  <a:pt x="1000125" y="2000250"/>
                </a:cubicBezTo>
                <a:cubicBezTo>
                  <a:pt x="992796" y="2009044"/>
                  <a:pt x="990390" y="2022171"/>
                  <a:pt x="981075" y="2028825"/>
                </a:cubicBezTo>
                <a:cubicBezTo>
                  <a:pt x="858529" y="2116358"/>
                  <a:pt x="990722" y="1995386"/>
                  <a:pt x="904875" y="2066925"/>
                </a:cubicBezTo>
                <a:cubicBezTo>
                  <a:pt x="811250" y="2144946"/>
                  <a:pt x="932175" y="2049150"/>
                  <a:pt x="857250" y="2124075"/>
                </a:cubicBezTo>
                <a:cubicBezTo>
                  <a:pt x="838786" y="2142539"/>
                  <a:pt x="823341" y="2144903"/>
                  <a:pt x="800100" y="2152650"/>
                </a:cubicBezTo>
                <a:cubicBezTo>
                  <a:pt x="745931" y="2206819"/>
                  <a:pt x="798089" y="2163181"/>
                  <a:pt x="742950" y="2190750"/>
                </a:cubicBezTo>
                <a:cubicBezTo>
                  <a:pt x="732711" y="2195870"/>
                  <a:pt x="725133" y="2205888"/>
                  <a:pt x="714375" y="2209800"/>
                </a:cubicBezTo>
                <a:cubicBezTo>
                  <a:pt x="689770" y="2218747"/>
                  <a:pt x="662484" y="2219126"/>
                  <a:pt x="638175" y="2228850"/>
                </a:cubicBezTo>
                <a:cubicBezTo>
                  <a:pt x="622300" y="2235200"/>
                  <a:pt x="605843" y="2240254"/>
                  <a:pt x="590550" y="2247900"/>
                </a:cubicBezTo>
                <a:cubicBezTo>
                  <a:pt x="580311" y="2253020"/>
                  <a:pt x="573227" y="2264840"/>
                  <a:pt x="561975" y="2266950"/>
                </a:cubicBezTo>
                <a:cubicBezTo>
                  <a:pt x="521287" y="2274579"/>
                  <a:pt x="479425" y="2273300"/>
                  <a:pt x="438150" y="2276475"/>
                </a:cubicBezTo>
                <a:cubicBezTo>
                  <a:pt x="336550" y="2273300"/>
                  <a:pt x="234628" y="2275631"/>
                  <a:pt x="133350" y="2266950"/>
                </a:cubicBezTo>
                <a:cubicBezTo>
                  <a:pt x="121944" y="2265972"/>
                  <a:pt x="111926" y="2256839"/>
                  <a:pt x="104775" y="2247900"/>
                </a:cubicBezTo>
                <a:cubicBezTo>
                  <a:pt x="52195" y="2182175"/>
                  <a:pt x="148567" y="2254870"/>
                  <a:pt x="66675" y="2200275"/>
                </a:cubicBezTo>
                <a:cubicBezTo>
                  <a:pt x="35316" y="2153236"/>
                  <a:pt x="54578" y="2189987"/>
                  <a:pt x="38100" y="2124075"/>
                </a:cubicBezTo>
                <a:cubicBezTo>
                  <a:pt x="32494" y="2101651"/>
                  <a:pt x="23893" y="2080001"/>
                  <a:pt x="19050" y="2057400"/>
                </a:cubicBezTo>
                <a:cubicBezTo>
                  <a:pt x="14346" y="2035448"/>
                  <a:pt x="13216" y="2012870"/>
                  <a:pt x="9525" y="1990725"/>
                </a:cubicBezTo>
                <a:cubicBezTo>
                  <a:pt x="6863" y="1974756"/>
                  <a:pt x="3175" y="1958975"/>
                  <a:pt x="0" y="1943100"/>
                </a:cubicBezTo>
                <a:cubicBezTo>
                  <a:pt x="3175" y="1876425"/>
                  <a:pt x="2154" y="1809417"/>
                  <a:pt x="9525" y="1743075"/>
                </a:cubicBezTo>
                <a:cubicBezTo>
                  <a:pt x="11743" y="1723117"/>
                  <a:pt x="22805" y="1705159"/>
                  <a:pt x="28575" y="1685925"/>
                </a:cubicBezTo>
                <a:cubicBezTo>
                  <a:pt x="32337" y="1673386"/>
                  <a:pt x="33960" y="1660244"/>
                  <a:pt x="38100" y="1647825"/>
                </a:cubicBezTo>
                <a:cubicBezTo>
                  <a:pt x="43507" y="1631605"/>
                  <a:pt x="51743" y="1616420"/>
                  <a:pt x="57150" y="1600200"/>
                </a:cubicBezTo>
                <a:cubicBezTo>
                  <a:pt x="63254" y="1581889"/>
                  <a:pt x="67027" y="1551871"/>
                  <a:pt x="76200" y="1533525"/>
                </a:cubicBezTo>
                <a:cubicBezTo>
                  <a:pt x="81320" y="1523286"/>
                  <a:pt x="88900" y="1514475"/>
                  <a:pt x="95250" y="1504950"/>
                </a:cubicBezTo>
                <a:cubicBezTo>
                  <a:pt x="122596" y="1395567"/>
                  <a:pt x="84358" y="1530365"/>
                  <a:pt x="123825" y="1438275"/>
                </a:cubicBezTo>
                <a:cubicBezTo>
                  <a:pt x="128982" y="1426243"/>
                  <a:pt x="128193" y="1412207"/>
                  <a:pt x="133350" y="1400175"/>
                </a:cubicBezTo>
                <a:cubicBezTo>
                  <a:pt x="137859" y="1389653"/>
                  <a:pt x="147280" y="1381839"/>
                  <a:pt x="152400" y="1371600"/>
                </a:cubicBezTo>
                <a:cubicBezTo>
                  <a:pt x="156890" y="1362620"/>
                  <a:pt x="154825" y="1350125"/>
                  <a:pt x="161925" y="1343025"/>
                </a:cubicBezTo>
                <a:cubicBezTo>
                  <a:pt x="169025" y="1335925"/>
                  <a:pt x="181520" y="1337990"/>
                  <a:pt x="190500" y="1333500"/>
                </a:cubicBezTo>
                <a:cubicBezTo>
                  <a:pt x="246160" y="1305670"/>
                  <a:pt x="191787" y="1320886"/>
                  <a:pt x="247650" y="1304925"/>
                </a:cubicBezTo>
                <a:cubicBezTo>
                  <a:pt x="260237" y="1301329"/>
                  <a:pt x="298841" y="1295400"/>
                  <a:pt x="285750" y="1295400"/>
                </a:cubicBezTo>
                <a:cubicBezTo>
                  <a:pt x="269561" y="1295400"/>
                  <a:pt x="254000" y="1301750"/>
                  <a:pt x="238125" y="1304925"/>
                </a:cubicBezTo>
                <a:cubicBezTo>
                  <a:pt x="230378" y="1328166"/>
                  <a:pt x="228014" y="1343611"/>
                  <a:pt x="209550" y="1362075"/>
                </a:cubicBezTo>
                <a:cubicBezTo>
                  <a:pt x="201455" y="1370170"/>
                  <a:pt x="190500" y="1374775"/>
                  <a:pt x="180975" y="1381125"/>
                </a:cubicBezTo>
                <a:cubicBezTo>
                  <a:pt x="170680" y="1339945"/>
                  <a:pt x="184150" y="1404938"/>
                  <a:pt x="190500" y="1371600"/>
                </a:cubicBezTo>
                <a:close/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ular Callout 13"/>
          <p:cNvSpPr/>
          <p:nvPr/>
        </p:nvSpPr>
        <p:spPr>
          <a:xfrm>
            <a:off x="3130062" y="2056875"/>
            <a:ext cx="2984989" cy="405863"/>
          </a:xfrm>
          <a:prstGeom prst="wedgeRoundRectCallout">
            <a:avLst>
              <a:gd name="adj1" fmla="val -24736"/>
              <a:gd name="adj2" fmla="val 107241"/>
              <a:gd name="adj3" fmla="val 16667"/>
            </a:avLst>
          </a:prstGeom>
          <a:solidFill>
            <a:srgbClr val="FFFF00"/>
          </a:solidFill>
          <a:ln w="5715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phase rating: 0.19</a:t>
            </a:r>
          </a:p>
        </p:txBody>
      </p:sp>
      <p:sp>
        <p:nvSpPr>
          <p:cNvPr id="7" name="Rounded Rectangular Callout 13"/>
          <p:cNvSpPr/>
          <p:nvPr/>
        </p:nvSpPr>
        <p:spPr>
          <a:xfrm>
            <a:off x="4167554" y="5451886"/>
            <a:ext cx="3204479" cy="840572"/>
          </a:xfrm>
          <a:prstGeom prst="wedgeRoundRectCallout">
            <a:avLst>
              <a:gd name="adj1" fmla="val -20782"/>
              <a:gd name="adj2" fmla="val 9790"/>
              <a:gd name="adj3" fmla="val 16667"/>
            </a:avLst>
          </a:prstGeom>
          <a:ln w="762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Actions at the end </a:t>
            </a:r>
          </a:p>
          <a:p>
            <a:pPr algn="ctr"/>
            <a:r>
              <a:rPr lang="en-GB" sz="2400" dirty="0"/>
              <a:t>are more important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028826" y="4102894"/>
            <a:ext cx="704850" cy="342900"/>
          </a:xfrm>
          <a:prstGeom prst="roundRect">
            <a:avLst/>
          </a:prstGeom>
          <a:solidFill>
            <a:srgbClr val="FF33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.07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895476" y="4604147"/>
            <a:ext cx="704850" cy="342900"/>
          </a:xfrm>
          <a:prstGeom prst="roundRect">
            <a:avLst/>
          </a:prstGeom>
          <a:solidFill>
            <a:srgbClr val="FF33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.05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3543300" y="3023663"/>
            <a:ext cx="704850" cy="342900"/>
          </a:xfrm>
          <a:prstGeom prst="roundRect">
            <a:avLst/>
          </a:prstGeom>
          <a:solidFill>
            <a:srgbClr val="FF33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.04</a:t>
            </a:r>
          </a:p>
        </p:txBody>
      </p:sp>
    </p:spTree>
    <p:extLst>
      <p:ext uri="{BB962C8B-B14F-4D97-AF65-F5344CB8AC3E}">
        <p14:creationId xmlns:p14="http://schemas.microsoft.com/office/powerpoint/2010/main" val="4058123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GB" dirty="0"/>
              <a:t>The phase rating is distributed over its individual actions using exponential decay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571885"/>
            <a:ext cx="7600950" cy="5286115"/>
          </a:xfrm>
          <a:prstGeom prst="rect">
            <a:avLst/>
          </a:prstGeom>
        </p:spPr>
      </p:pic>
      <p:sp>
        <p:nvSpPr>
          <p:cNvPr id="5" name="Freeform: Shape 4"/>
          <p:cNvSpPr/>
          <p:nvPr/>
        </p:nvSpPr>
        <p:spPr>
          <a:xfrm>
            <a:off x="1752600" y="2828925"/>
            <a:ext cx="3514725" cy="2276475"/>
          </a:xfrm>
          <a:custGeom>
            <a:avLst/>
            <a:gdLst>
              <a:gd name="connsiteX0" fmla="*/ 190500 w 3514725"/>
              <a:gd name="connsiteY0" fmla="*/ 1371600 h 2276475"/>
              <a:gd name="connsiteX1" fmla="*/ 219075 w 3514725"/>
              <a:gd name="connsiteY1" fmla="*/ 1181100 h 2276475"/>
              <a:gd name="connsiteX2" fmla="*/ 238125 w 3514725"/>
              <a:gd name="connsiteY2" fmla="*/ 1152525 h 2276475"/>
              <a:gd name="connsiteX3" fmla="*/ 266700 w 3514725"/>
              <a:gd name="connsiteY3" fmla="*/ 1095375 h 2276475"/>
              <a:gd name="connsiteX4" fmla="*/ 295275 w 3514725"/>
              <a:gd name="connsiteY4" fmla="*/ 1076325 h 2276475"/>
              <a:gd name="connsiteX5" fmla="*/ 314325 w 3514725"/>
              <a:gd name="connsiteY5" fmla="*/ 1019175 h 2276475"/>
              <a:gd name="connsiteX6" fmla="*/ 342900 w 3514725"/>
              <a:gd name="connsiteY6" fmla="*/ 1000125 h 2276475"/>
              <a:gd name="connsiteX7" fmla="*/ 400050 w 3514725"/>
              <a:gd name="connsiteY7" fmla="*/ 981075 h 2276475"/>
              <a:gd name="connsiteX8" fmla="*/ 428625 w 3514725"/>
              <a:gd name="connsiteY8" fmla="*/ 962025 h 2276475"/>
              <a:gd name="connsiteX9" fmla="*/ 457200 w 3514725"/>
              <a:gd name="connsiteY9" fmla="*/ 952500 h 2276475"/>
              <a:gd name="connsiteX10" fmla="*/ 495300 w 3514725"/>
              <a:gd name="connsiteY10" fmla="*/ 933450 h 2276475"/>
              <a:gd name="connsiteX11" fmla="*/ 762000 w 3514725"/>
              <a:gd name="connsiteY11" fmla="*/ 942975 h 2276475"/>
              <a:gd name="connsiteX12" fmla="*/ 819150 w 3514725"/>
              <a:gd name="connsiteY12" fmla="*/ 952500 h 2276475"/>
              <a:gd name="connsiteX13" fmla="*/ 847725 w 3514725"/>
              <a:gd name="connsiteY13" fmla="*/ 971550 h 2276475"/>
              <a:gd name="connsiteX14" fmla="*/ 876300 w 3514725"/>
              <a:gd name="connsiteY14" fmla="*/ 981075 h 2276475"/>
              <a:gd name="connsiteX15" fmla="*/ 914400 w 3514725"/>
              <a:gd name="connsiteY15" fmla="*/ 1038225 h 2276475"/>
              <a:gd name="connsiteX16" fmla="*/ 942975 w 3514725"/>
              <a:gd name="connsiteY16" fmla="*/ 1047750 h 2276475"/>
              <a:gd name="connsiteX17" fmla="*/ 981075 w 3514725"/>
              <a:gd name="connsiteY17" fmla="*/ 1085850 h 2276475"/>
              <a:gd name="connsiteX18" fmla="*/ 1000125 w 3514725"/>
              <a:gd name="connsiteY18" fmla="*/ 1114425 h 2276475"/>
              <a:gd name="connsiteX19" fmla="*/ 1066800 w 3514725"/>
              <a:gd name="connsiteY19" fmla="*/ 1143000 h 2276475"/>
              <a:gd name="connsiteX20" fmla="*/ 1095375 w 3514725"/>
              <a:gd name="connsiteY20" fmla="*/ 1123950 h 2276475"/>
              <a:gd name="connsiteX21" fmla="*/ 1114425 w 3514725"/>
              <a:gd name="connsiteY21" fmla="*/ 1095375 h 2276475"/>
              <a:gd name="connsiteX22" fmla="*/ 1143000 w 3514725"/>
              <a:gd name="connsiteY22" fmla="*/ 1085850 h 2276475"/>
              <a:gd name="connsiteX23" fmla="*/ 1162050 w 3514725"/>
              <a:gd name="connsiteY23" fmla="*/ 1057275 h 2276475"/>
              <a:gd name="connsiteX24" fmla="*/ 1171575 w 3514725"/>
              <a:gd name="connsiteY24" fmla="*/ 1028700 h 2276475"/>
              <a:gd name="connsiteX25" fmla="*/ 1200150 w 3514725"/>
              <a:gd name="connsiteY25" fmla="*/ 1000125 h 2276475"/>
              <a:gd name="connsiteX26" fmla="*/ 1228725 w 3514725"/>
              <a:gd name="connsiteY26" fmla="*/ 933450 h 2276475"/>
              <a:gd name="connsiteX27" fmla="*/ 1238250 w 3514725"/>
              <a:gd name="connsiteY27" fmla="*/ 895350 h 2276475"/>
              <a:gd name="connsiteX28" fmla="*/ 1257300 w 3514725"/>
              <a:gd name="connsiteY28" fmla="*/ 857250 h 2276475"/>
              <a:gd name="connsiteX29" fmla="*/ 1266825 w 3514725"/>
              <a:gd name="connsiteY29" fmla="*/ 819150 h 2276475"/>
              <a:gd name="connsiteX30" fmla="*/ 1285875 w 3514725"/>
              <a:gd name="connsiteY30" fmla="*/ 771525 h 2276475"/>
              <a:gd name="connsiteX31" fmla="*/ 1304925 w 3514725"/>
              <a:gd name="connsiteY31" fmla="*/ 666750 h 2276475"/>
              <a:gd name="connsiteX32" fmla="*/ 1323975 w 3514725"/>
              <a:gd name="connsiteY32" fmla="*/ 638175 h 2276475"/>
              <a:gd name="connsiteX33" fmla="*/ 1333500 w 3514725"/>
              <a:gd name="connsiteY33" fmla="*/ 609600 h 2276475"/>
              <a:gd name="connsiteX34" fmla="*/ 1352550 w 3514725"/>
              <a:gd name="connsiteY34" fmla="*/ 581025 h 2276475"/>
              <a:gd name="connsiteX35" fmla="*/ 1381125 w 3514725"/>
              <a:gd name="connsiteY35" fmla="*/ 514350 h 2276475"/>
              <a:gd name="connsiteX36" fmla="*/ 1419225 w 3514725"/>
              <a:gd name="connsiteY36" fmla="*/ 457200 h 2276475"/>
              <a:gd name="connsiteX37" fmla="*/ 1428750 w 3514725"/>
              <a:gd name="connsiteY37" fmla="*/ 428625 h 2276475"/>
              <a:gd name="connsiteX38" fmla="*/ 1457325 w 3514725"/>
              <a:gd name="connsiteY38" fmla="*/ 400050 h 2276475"/>
              <a:gd name="connsiteX39" fmla="*/ 1476375 w 3514725"/>
              <a:gd name="connsiteY39" fmla="*/ 371475 h 2276475"/>
              <a:gd name="connsiteX40" fmla="*/ 1485900 w 3514725"/>
              <a:gd name="connsiteY40" fmla="*/ 342900 h 2276475"/>
              <a:gd name="connsiteX41" fmla="*/ 1543050 w 3514725"/>
              <a:gd name="connsiteY41" fmla="*/ 285750 h 2276475"/>
              <a:gd name="connsiteX42" fmla="*/ 1600200 w 3514725"/>
              <a:gd name="connsiteY42" fmla="*/ 219075 h 2276475"/>
              <a:gd name="connsiteX43" fmla="*/ 1628775 w 3514725"/>
              <a:gd name="connsiteY43" fmla="*/ 200025 h 2276475"/>
              <a:gd name="connsiteX44" fmla="*/ 1685925 w 3514725"/>
              <a:gd name="connsiteY44" fmla="*/ 152400 h 2276475"/>
              <a:gd name="connsiteX45" fmla="*/ 1752600 w 3514725"/>
              <a:gd name="connsiteY45" fmla="*/ 104775 h 2276475"/>
              <a:gd name="connsiteX46" fmla="*/ 1781175 w 3514725"/>
              <a:gd name="connsiteY46" fmla="*/ 76200 h 2276475"/>
              <a:gd name="connsiteX47" fmla="*/ 1819275 w 3514725"/>
              <a:gd name="connsiteY47" fmla="*/ 57150 h 2276475"/>
              <a:gd name="connsiteX48" fmla="*/ 1847850 w 3514725"/>
              <a:gd name="connsiteY48" fmla="*/ 38100 h 2276475"/>
              <a:gd name="connsiteX49" fmla="*/ 1876425 w 3514725"/>
              <a:gd name="connsiteY49" fmla="*/ 28575 h 2276475"/>
              <a:gd name="connsiteX50" fmla="*/ 1905000 w 3514725"/>
              <a:gd name="connsiteY50" fmla="*/ 9525 h 2276475"/>
              <a:gd name="connsiteX51" fmla="*/ 1971675 w 3514725"/>
              <a:gd name="connsiteY51" fmla="*/ 0 h 2276475"/>
              <a:gd name="connsiteX52" fmla="*/ 2428875 w 3514725"/>
              <a:gd name="connsiteY52" fmla="*/ 19050 h 2276475"/>
              <a:gd name="connsiteX53" fmla="*/ 2476500 w 3514725"/>
              <a:gd name="connsiteY53" fmla="*/ 28575 h 2276475"/>
              <a:gd name="connsiteX54" fmla="*/ 2514600 w 3514725"/>
              <a:gd name="connsiteY54" fmla="*/ 57150 h 2276475"/>
              <a:gd name="connsiteX55" fmla="*/ 2543175 w 3514725"/>
              <a:gd name="connsiteY55" fmla="*/ 76200 h 2276475"/>
              <a:gd name="connsiteX56" fmla="*/ 2609850 w 3514725"/>
              <a:gd name="connsiteY56" fmla="*/ 95250 h 2276475"/>
              <a:gd name="connsiteX57" fmla="*/ 2657475 w 3514725"/>
              <a:gd name="connsiteY57" fmla="*/ 123825 h 2276475"/>
              <a:gd name="connsiteX58" fmla="*/ 2724150 w 3514725"/>
              <a:gd name="connsiteY58" fmla="*/ 171450 h 2276475"/>
              <a:gd name="connsiteX59" fmla="*/ 2752725 w 3514725"/>
              <a:gd name="connsiteY59" fmla="*/ 180975 h 2276475"/>
              <a:gd name="connsiteX60" fmla="*/ 2800350 w 3514725"/>
              <a:gd name="connsiteY60" fmla="*/ 238125 h 2276475"/>
              <a:gd name="connsiteX61" fmla="*/ 2847975 w 3514725"/>
              <a:gd name="connsiteY61" fmla="*/ 247650 h 2276475"/>
              <a:gd name="connsiteX62" fmla="*/ 2905125 w 3514725"/>
              <a:gd name="connsiteY62" fmla="*/ 295275 h 2276475"/>
              <a:gd name="connsiteX63" fmla="*/ 2933700 w 3514725"/>
              <a:gd name="connsiteY63" fmla="*/ 304800 h 2276475"/>
              <a:gd name="connsiteX64" fmla="*/ 2962275 w 3514725"/>
              <a:gd name="connsiteY64" fmla="*/ 333375 h 2276475"/>
              <a:gd name="connsiteX65" fmla="*/ 2981325 w 3514725"/>
              <a:gd name="connsiteY65" fmla="*/ 361950 h 2276475"/>
              <a:gd name="connsiteX66" fmla="*/ 3028950 w 3514725"/>
              <a:gd name="connsiteY66" fmla="*/ 390525 h 2276475"/>
              <a:gd name="connsiteX67" fmla="*/ 3067050 w 3514725"/>
              <a:gd name="connsiteY67" fmla="*/ 419100 h 2276475"/>
              <a:gd name="connsiteX68" fmla="*/ 3095625 w 3514725"/>
              <a:gd name="connsiteY68" fmla="*/ 438150 h 2276475"/>
              <a:gd name="connsiteX69" fmla="*/ 3133725 w 3514725"/>
              <a:gd name="connsiteY69" fmla="*/ 485775 h 2276475"/>
              <a:gd name="connsiteX70" fmla="*/ 3162300 w 3514725"/>
              <a:gd name="connsiteY70" fmla="*/ 523875 h 2276475"/>
              <a:gd name="connsiteX71" fmla="*/ 3171825 w 3514725"/>
              <a:gd name="connsiteY71" fmla="*/ 552450 h 2276475"/>
              <a:gd name="connsiteX72" fmla="*/ 3200400 w 3514725"/>
              <a:gd name="connsiteY72" fmla="*/ 581025 h 2276475"/>
              <a:gd name="connsiteX73" fmla="*/ 3228975 w 3514725"/>
              <a:gd name="connsiteY73" fmla="*/ 619125 h 2276475"/>
              <a:gd name="connsiteX74" fmla="*/ 3238500 w 3514725"/>
              <a:gd name="connsiteY74" fmla="*/ 647700 h 2276475"/>
              <a:gd name="connsiteX75" fmla="*/ 3286125 w 3514725"/>
              <a:gd name="connsiteY75" fmla="*/ 704850 h 2276475"/>
              <a:gd name="connsiteX76" fmla="*/ 3314700 w 3514725"/>
              <a:gd name="connsiteY76" fmla="*/ 771525 h 2276475"/>
              <a:gd name="connsiteX77" fmla="*/ 3324225 w 3514725"/>
              <a:gd name="connsiteY77" fmla="*/ 800100 h 2276475"/>
              <a:gd name="connsiteX78" fmla="*/ 3352800 w 3514725"/>
              <a:gd name="connsiteY78" fmla="*/ 819150 h 2276475"/>
              <a:gd name="connsiteX79" fmla="*/ 3362325 w 3514725"/>
              <a:gd name="connsiteY79" fmla="*/ 847725 h 2276475"/>
              <a:gd name="connsiteX80" fmla="*/ 3419475 w 3514725"/>
              <a:gd name="connsiteY80" fmla="*/ 971550 h 2276475"/>
              <a:gd name="connsiteX81" fmla="*/ 3429000 w 3514725"/>
              <a:gd name="connsiteY81" fmla="*/ 1019175 h 2276475"/>
              <a:gd name="connsiteX82" fmla="*/ 3448050 w 3514725"/>
              <a:gd name="connsiteY82" fmla="*/ 1085850 h 2276475"/>
              <a:gd name="connsiteX83" fmla="*/ 3476625 w 3514725"/>
              <a:gd name="connsiteY83" fmla="*/ 1181100 h 2276475"/>
              <a:gd name="connsiteX84" fmla="*/ 3486150 w 3514725"/>
              <a:gd name="connsiteY84" fmla="*/ 1228725 h 2276475"/>
              <a:gd name="connsiteX85" fmla="*/ 3514725 w 3514725"/>
              <a:gd name="connsiteY85" fmla="*/ 1314450 h 2276475"/>
              <a:gd name="connsiteX86" fmla="*/ 3495675 w 3514725"/>
              <a:gd name="connsiteY86" fmla="*/ 1371600 h 2276475"/>
              <a:gd name="connsiteX87" fmla="*/ 3467100 w 3514725"/>
              <a:gd name="connsiteY87" fmla="*/ 1390650 h 2276475"/>
              <a:gd name="connsiteX88" fmla="*/ 3400425 w 3514725"/>
              <a:gd name="connsiteY88" fmla="*/ 1438275 h 2276475"/>
              <a:gd name="connsiteX89" fmla="*/ 3371850 w 3514725"/>
              <a:gd name="connsiteY89" fmla="*/ 1466850 h 2276475"/>
              <a:gd name="connsiteX90" fmla="*/ 3305175 w 3514725"/>
              <a:gd name="connsiteY90" fmla="*/ 1495425 h 2276475"/>
              <a:gd name="connsiteX91" fmla="*/ 3248025 w 3514725"/>
              <a:gd name="connsiteY91" fmla="*/ 1504950 h 2276475"/>
              <a:gd name="connsiteX92" fmla="*/ 3209925 w 3514725"/>
              <a:gd name="connsiteY92" fmla="*/ 1524000 h 2276475"/>
              <a:gd name="connsiteX93" fmla="*/ 3181350 w 3514725"/>
              <a:gd name="connsiteY93" fmla="*/ 1533525 h 2276475"/>
              <a:gd name="connsiteX94" fmla="*/ 2609850 w 3514725"/>
              <a:gd name="connsiteY94" fmla="*/ 1524000 h 2276475"/>
              <a:gd name="connsiteX95" fmla="*/ 2552700 w 3514725"/>
              <a:gd name="connsiteY95" fmla="*/ 1495425 h 2276475"/>
              <a:gd name="connsiteX96" fmla="*/ 2524125 w 3514725"/>
              <a:gd name="connsiteY96" fmla="*/ 1476375 h 2276475"/>
              <a:gd name="connsiteX97" fmla="*/ 2457450 w 3514725"/>
              <a:gd name="connsiteY97" fmla="*/ 1447800 h 2276475"/>
              <a:gd name="connsiteX98" fmla="*/ 2400300 w 3514725"/>
              <a:gd name="connsiteY98" fmla="*/ 1390650 h 2276475"/>
              <a:gd name="connsiteX99" fmla="*/ 2333625 w 3514725"/>
              <a:gd name="connsiteY99" fmla="*/ 1352550 h 2276475"/>
              <a:gd name="connsiteX100" fmla="*/ 2305050 w 3514725"/>
              <a:gd name="connsiteY100" fmla="*/ 1323975 h 2276475"/>
              <a:gd name="connsiteX101" fmla="*/ 2266950 w 3514725"/>
              <a:gd name="connsiteY101" fmla="*/ 1276350 h 2276475"/>
              <a:gd name="connsiteX102" fmla="*/ 2228850 w 3514725"/>
              <a:gd name="connsiteY102" fmla="*/ 1228725 h 2276475"/>
              <a:gd name="connsiteX103" fmla="*/ 2209800 w 3514725"/>
              <a:gd name="connsiteY103" fmla="*/ 1190625 h 2276475"/>
              <a:gd name="connsiteX104" fmla="*/ 2190750 w 3514725"/>
              <a:gd name="connsiteY104" fmla="*/ 1133475 h 2276475"/>
              <a:gd name="connsiteX105" fmla="*/ 2143125 w 3514725"/>
              <a:gd name="connsiteY105" fmla="*/ 1066800 h 2276475"/>
              <a:gd name="connsiteX106" fmla="*/ 2133600 w 3514725"/>
              <a:gd name="connsiteY106" fmla="*/ 1038225 h 2276475"/>
              <a:gd name="connsiteX107" fmla="*/ 2105025 w 3514725"/>
              <a:gd name="connsiteY107" fmla="*/ 1019175 h 2276475"/>
              <a:gd name="connsiteX108" fmla="*/ 2047875 w 3514725"/>
              <a:gd name="connsiteY108" fmla="*/ 971550 h 2276475"/>
              <a:gd name="connsiteX109" fmla="*/ 2009775 w 3514725"/>
              <a:gd name="connsiteY109" fmla="*/ 962025 h 2276475"/>
              <a:gd name="connsiteX110" fmla="*/ 1838325 w 3514725"/>
              <a:gd name="connsiteY110" fmla="*/ 981075 h 2276475"/>
              <a:gd name="connsiteX111" fmla="*/ 1809750 w 3514725"/>
              <a:gd name="connsiteY111" fmla="*/ 990600 h 2276475"/>
              <a:gd name="connsiteX112" fmla="*/ 1771650 w 3514725"/>
              <a:gd name="connsiteY112" fmla="*/ 1076325 h 2276475"/>
              <a:gd name="connsiteX113" fmla="*/ 1752600 w 3514725"/>
              <a:gd name="connsiteY113" fmla="*/ 1104900 h 2276475"/>
              <a:gd name="connsiteX114" fmla="*/ 1724025 w 3514725"/>
              <a:gd name="connsiteY114" fmla="*/ 1171575 h 2276475"/>
              <a:gd name="connsiteX115" fmla="*/ 1714500 w 3514725"/>
              <a:gd name="connsiteY115" fmla="*/ 1200150 h 2276475"/>
              <a:gd name="connsiteX116" fmla="*/ 1695450 w 3514725"/>
              <a:gd name="connsiteY116" fmla="*/ 1238250 h 2276475"/>
              <a:gd name="connsiteX117" fmla="*/ 1685925 w 3514725"/>
              <a:gd name="connsiteY117" fmla="*/ 1266825 h 2276475"/>
              <a:gd name="connsiteX118" fmla="*/ 1657350 w 3514725"/>
              <a:gd name="connsiteY118" fmla="*/ 1285875 h 2276475"/>
              <a:gd name="connsiteX119" fmla="*/ 1619250 w 3514725"/>
              <a:gd name="connsiteY119" fmla="*/ 1314450 h 2276475"/>
              <a:gd name="connsiteX120" fmla="*/ 1552575 w 3514725"/>
              <a:gd name="connsiteY120" fmla="*/ 1400175 h 2276475"/>
              <a:gd name="connsiteX121" fmla="*/ 1524000 w 3514725"/>
              <a:gd name="connsiteY121" fmla="*/ 1409700 h 2276475"/>
              <a:gd name="connsiteX122" fmla="*/ 1485900 w 3514725"/>
              <a:gd name="connsiteY122" fmla="*/ 1466850 h 2276475"/>
              <a:gd name="connsiteX123" fmla="*/ 1466850 w 3514725"/>
              <a:gd name="connsiteY123" fmla="*/ 1495425 h 2276475"/>
              <a:gd name="connsiteX124" fmla="*/ 1438275 w 3514725"/>
              <a:gd name="connsiteY124" fmla="*/ 1524000 h 2276475"/>
              <a:gd name="connsiteX125" fmla="*/ 1390650 w 3514725"/>
              <a:gd name="connsiteY125" fmla="*/ 1571625 h 2276475"/>
              <a:gd name="connsiteX126" fmla="*/ 1362075 w 3514725"/>
              <a:gd name="connsiteY126" fmla="*/ 1619250 h 2276475"/>
              <a:gd name="connsiteX127" fmla="*/ 1333500 w 3514725"/>
              <a:gd name="connsiteY127" fmla="*/ 1628775 h 2276475"/>
              <a:gd name="connsiteX128" fmla="*/ 1314450 w 3514725"/>
              <a:gd name="connsiteY128" fmla="*/ 1657350 h 2276475"/>
              <a:gd name="connsiteX129" fmla="*/ 1285875 w 3514725"/>
              <a:gd name="connsiteY129" fmla="*/ 1685925 h 2276475"/>
              <a:gd name="connsiteX130" fmla="*/ 1219200 w 3514725"/>
              <a:gd name="connsiteY130" fmla="*/ 1771650 h 2276475"/>
              <a:gd name="connsiteX131" fmla="*/ 1190625 w 3514725"/>
              <a:gd name="connsiteY131" fmla="*/ 1800225 h 2276475"/>
              <a:gd name="connsiteX132" fmla="*/ 1181100 w 3514725"/>
              <a:gd name="connsiteY132" fmla="*/ 1828800 h 2276475"/>
              <a:gd name="connsiteX133" fmla="*/ 1095375 w 3514725"/>
              <a:gd name="connsiteY133" fmla="*/ 1905000 h 2276475"/>
              <a:gd name="connsiteX134" fmla="*/ 1028700 w 3514725"/>
              <a:gd name="connsiteY134" fmla="*/ 1971675 h 2276475"/>
              <a:gd name="connsiteX135" fmla="*/ 1000125 w 3514725"/>
              <a:gd name="connsiteY135" fmla="*/ 2000250 h 2276475"/>
              <a:gd name="connsiteX136" fmla="*/ 981075 w 3514725"/>
              <a:gd name="connsiteY136" fmla="*/ 2028825 h 2276475"/>
              <a:gd name="connsiteX137" fmla="*/ 904875 w 3514725"/>
              <a:gd name="connsiteY137" fmla="*/ 2066925 h 2276475"/>
              <a:gd name="connsiteX138" fmla="*/ 857250 w 3514725"/>
              <a:gd name="connsiteY138" fmla="*/ 2124075 h 2276475"/>
              <a:gd name="connsiteX139" fmla="*/ 800100 w 3514725"/>
              <a:gd name="connsiteY139" fmla="*/ 2152650 h 2276475"/>
              <a:gd name="connsiteX140" fmla="*/ 742950 w 3514725"/>
              <a:gd name="connsiteY140" fmla="*/ 2190750 h 2276475"/>
              <a:gd name="connsiteX141" fmla="*/ 714375 w 3514725"/>
              <a:gd name="connsiteY141" fmla="*/ 2209800 h 2276475"/>
              <a:gd name="connsiteX142" fmla="*/ 638175 w 3514725"/>
              <a:gd name="connsiteY142" fmla="*/ 2228850 h 2276475"/>
              <a:gd name="connsiteX143" fmla="*/ 590550 w 3514725"/>
              <a:gd name="connsiteY143" fmla="*/ 2247900 h 2276475"/>
              <a:gd name="connsiteX144" fmla="*/ 561975 w 3514725"/>
              <a:gd name="connsiteY144" fmla="*/ 2266950 h 2276475"/>
              <a:gd name="connsiteX145" fmla="*/ 438150 w 3514725"/>
              <a:gd name="connsiteY145" fmla="*/ 2276475 h 2276475"/>
              <a:gd name="connsiteX146" fmla="*/ 133350 w 3514725"/>
              <a:gd name="connsiteY146" fmla="*/ 2266950 h 2276475"/>
              <a:gd name="connsiteX147" fmla="*/ 104775 w 3514725"/>
              <a:gd name="connsiteY147" fmla="*/ 2247900 h 2276475"/>
              <a:gd name="connsiteX148" fmla="*/ 66675 w 3514725"/>
              <a:gd name="connsiteY148" fmla="*/ 2200275 h 2276475"/>
              <a:gd name="connsiteX149" fmla="*/ 38100 w 3514725"/>
              <a:gd name="connsiteY149" fmla="*/ 2124075 h 2276475"/>
              <a:gd name="connsiteX150" fmla="*/ 19050 w 3514725"/>
              <a:gd name="connsiteY150" fmla="*/ 2057400 h 2276475"/>
              <a:gd name="connsiteX151" fmla="*/ 9525 w 3514725"/>
              <a:gd name="connsiteY151" fmla="*/ 1990725 h 2276475"/>
              <a:gd name="connsiteX152" fmla="*/ 0 w 3514725"/>
              <a:gd name="connsiteY152" fmla="*/ 1943100 h 2276475"/>
              <a:gd name="connsiteX153" fmla="*/ 9525 w 3514725"/>
              <a:gd name="connsiteY153" fmla="*/ 1743075 h 2276475"/>
              <a:gd name="connsiteX154" fmla="*/ 28575 w 3514725"/>
              <a:gd name="connsiteY154" fmla="*/ 1685925 h 2276475"/>
              <a:gd name="connsiteX155" fmla="*/ 38100 w 3514725"/>
              <a:gd name="connsiteY155" fmla="*/ 1647825 h 2276475"/>
              <a:gd name="connsiteX156" fmla="*/ 57150 w 3514725"/>
              <a:gd name="connsiteY156" fmla="*/ 1600200 h 2276475"/>
              <a:gd name="connsiteX157" fmla="*/ 76200 w 3514725"/>
              <a:gd name="connsiteY157" fmla="*/ 1533525 h 2276475"/>
              <a:gd name="connsiteX158" fmla="*/ 95250 w 3514725"/>
              <a:gd name="connsiteY158" fmla="*/ 1504950 h 2276475"/>
              <a:gd name="connsiteX159" fmla="*/ 123825 w 3514725"/>
              <a:gd name="connsiteY159" fmla="*/ 1438275 h 2276475"/>
              <a:gd name="connsiteX160" fmla="*/ 133350 w 3514725"/>
              <a:gd name="connsiteY160" fmla="*/ 1400175 h 2276475"/>
              <a:gd name="connsiteX161" fmla="*/ 152400 w 3514725"/>
              <a:gd name="connsiteY161" fmla="*/ 1371600 h 2276475"/>
              <a:gd name="connsiteX162" fmla="*/ 161925 w 3514725"/>
              <a:gd name="connsiteY162" fmla="*/ 1343025 h 2276475"/>
              <a:gd name="connsiteX163" fmla="*/ 190500 w 3514725"/>
              <a:gd name="connsiteY163" fmla="*/ 1333500 h 2276475"/>
              <a:gd name="connsiteX164" fmla="*/ 247650 w 3514725"/>
              <a:gd name="connsiteY164" fmla="*/ 1304925 h 2276475"/>
              <a:gd name="connsiteX165" fmla="*/ 285750 w 3514725"/>
              <a:gd name="connsiteY165" fmla="*/ 1295400 h 2276475"/>
              <a:gd name="connsiteX166" fmla="*/ 238125 w 3514725"/>
              <a:gd name="connsiteY166" fmla="*/ 1304925 h 2276475"/>
              <a:gd name="connsiteX167" fmla="*/ 209550 w 3514725"/>
              <a:gd name="connsiteY167" fmla="*/ 1362075 h 2276475"/>
              <a:gd name="connsiteX168" fmla="*/ 180975 w 3514725"/>
              <a:gd name="connsiteY168" fmla="*/ 1381125 h 2276475"/>
              <a:gd name="connsiteX169" fmla="*/ 190500 w 3514725"/>
              <a:gd name="connsiteY169" fmla="*/ 1371600 h 227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3514725" h="2276475">
                <a:moveTo>
                  <a:pt x="190500" y="1371600"/>
                </a:moveTo>
                <a:cubicBezTo>
                  <a:pt x="196850" y="1338262"/>
                  <a:pt x="189910" y="1224848"/>
                  <a:pt x="219075" y="1181100"/>
                </a:cubicBezTo>
                <a:cubicBezTo>
                  <a:pt x="225425" y="1171575"/>
                  <a:pt x="233005" y="1162764"/>
                  <a:pt x="238125" y="1152525"/>
                </a:cubicBezTo>
                <a:cubicBezTo>
                  <a:pt x="253619" y="1121537"/>
                  <a:pt x="239403" y="1122672"/>
                  <a:pt x="266700" y="1095375"/>
                </a:cubicBezTo>
                <a:cubicBezTo>
                  <a:pt x="274795" y="1087280"/>
                  <a:pt x="285750" y="1082675"/>
                  <a:pt x="295275" y="1076325"/>
                </a:cubicBezTo>
                <a:cubicBezTo>
                  <a:pt x="301625" y="1057275"/>
                  <a:pt x="297617" y="1030314"/>
                  <a:pt x="314325" y="1019175"/>
                </a:cubicBezTo>
                <a:cubicBezTo>
                  <a:pt x="323850" y="1012825"/>
                  <a:pt x="332439" y="1004774"/>
                  <a:pt x="342900" y="1000125"/>
                </a:cubicBezTo>
                <a:cubicBezTo>
                  <a:pt x="361250" y="991970"/>
                  <a:pt x="383342" y="992214"/>
                  <a:pt x="400050" y="981075"/>
                </a:cubicBezTo>
                <a:cubicBezTo>
                  <a:pt x="409575" y="974725"/>
                  <a:pt x="418386" y="967145"/>
                  <a:pt x="428625" y="962025"/>
                </a:cubicBezTo>
                <a:cubicBezTo>
                  <a:pt x="437605" y="957535"/>
                  <a:pt x="447972" y="956455"/>
                  <a:pt x="457200" y="952500"/>
                </a:cubicBezTo>
                <a:cubicBezTo>
                  <a:pt x="470251" y="946907"/>
                  <a:pt x="482600" y="939800"/>
                  <a:pt x="495300" y="933450"/>
                </a:cubicBezTo>
                <a:cubicBezTo>
                  <a:pt x="584200" y="936625"/>
                  <a:pt x="673197" y="937751"/>
                  <a:pt x="762000" y="942975"/>
                </a:cubicBezTo>
                <a:cubicBezTo>
                  <a:pt x="781279" y="944109"/>
                  <a:pt x="800828" y="946393"/>
                  <a:pt x="819150" y="952500"/>
                </a:cubicBezTo>
                <a:cubicBezTo>
                  <a:pt x="830010" y="956120"/>
                  <a:pt x="837486" y="966430"/>
                  <a:pt x="847725" y="971550"/>
                </a:cubicBezTo>
                <a:cubicBezTo>
                  <a:pt x="856705" y="976040"/>
                  <a:pt x="866775" y="977900"/>
                  <a:pt x="876300" y="981075"/>
                </a:cubicBezTo>
                <a:cubicBezTo>
                  <a:pt x="886286" y="1011033"/>
                  <a:pt x="883822" y="1017840"/>
                  <a:pt x="914400" y="1038225"/>
                </a:cubicBezTo>
                <a:cubicBezTo>
                  <a:pt x="922754" y="1043794"/>
                  <a:pt x="933450" y="1044575"/>
                  <a:pt x="942975" y="1047750"/>
                </a:cubicBezTo>
                <a:cubicBezTo>
                  <a:pt x="963757" y="1110095"/>
                  <a:pt x="934893" y="1048905"/>
                  <a:pt x="981075" y="1085850"/>
                </a:cubicBezTo>
                <a:cubicBezTo>
                  <a:pt x="990014" y="1093001"/>
                  <a:pt x="992030" y="1106330"/>
                  <a:pt x="1000125" y="1114425"/>
                </a:cubicBezTo>
                <a:cubicBezTo>
                  <a:pt x="1022051" y="1136351"/>
                  <a:pt x="1037653" y="1135713"/>
                  <a:pt x="1066800" y="1143000"/>
                </a:cubicBezTo>
                <a:cubicBezTo>
                  <a:pt x="1076325" y="1136650"/>
                  <a:pt x="1087280" y="1132045"/>
                  <a:pt x="1095375" y="1123950"/>
                </a:cubicBezTo>
                <a:cubicBezTo>
                  <a:pt x="1103470" y="1115855"/>
                  <a:pt x="1105486" y="1102526"/>
                  <a:pt x="1114425" y="1095375"/>
                </a:cubicBezTo>
                <a:cubicBezTo>
                  <a:pt x="1122265" y="1089103"/>
                  <a:pt x="1133475" y="1089025"/>
                  <a:pt x="1143000" y="1085850"/>
                </a:cubicBezTo>
                <a:cubicBezTo>
                  <a:pt x="1149350" y="1076325"/>
                  <a:pt x="1156930" y="1067514"/>
                  <a:pt x="1162050" y="1057275"/>
                </a:cubicBezTo>
                <a:cubicBezTo>
                  <a:pt x="1166540" y="1048295"/>
                  <a:pt x="1166006" y="1037054"/>
                  <a:pt x="1171575" y="1028700"/>
                </a:cubicBezTo>
                <a:cubicBezTo>
                  <a:pt x="1179047" y="1017492"/>
                  <a:pt x="1190625" y="1009650"/>
                  <a:pt x="1200150" y="1000125"/>
                </a:cubicBezTo>
                <a:cubicBezTo>
                  <a:pt x="1227496" y="890742"/>
                  <a:pt x="1189258" y="1025540"/>
                  <a:pt x="1228725" y="933450"/>
                </a:cubicBezTo>
                <a:cubicBezTo>
                  <a:pt x="1233882" y="921418"/>
                  <a:pt x="1233653" y="907607"/>
                  <a:pt x="1238250" y="895350"/>
                </a:cubicBezTo>
                <a:cubicBezTo>
                  <a:pt x="1243236" y="882055"/>
                  <a:pt x="1252314" y="870545"/>
                  <a:pt x="1257300" y="857250"/>
                </a:cubicBezTo>
                <a:cubicBezTo>
                  <a:pt x="1261897" y="844993"/>
                  <a:pt x="1262685" y="831569"/>
                  <a:pt x="1266825" y="819150"/>
                </a:cubicBezTo>
                <a:cubicBezTo>
                  <a:pt x="1272232" y="802930"/>
                  <a:pt x="1279525" y="787400"/>
                  <a:pt x="1285875" y="771525"/>
                </a:cubicBezTo>
                <a:cubicBezTo>
                  <a:pt x="1286945" y="765106"/>
                  <a:pt x="1300931" y="677400"/>
                  <a:pt x="1304925" y="666750"/>
                </a:cubicBezTo>
                <a:cubicBezTo>
                  <a:pt x="1308945" y="656031"/>
                  <a:pt x="1318855" y="648414"/>
                  <a:pt x="1323975" y="638175"/>
                </a:cubicBezTo>
                <a:cubicBezTo>
                  <a:pt x="1328465" y="629195"/>
                  <a:pt x="1329010" y="618580"/>
                  <a:pt x="1333500" y="609600"/>
                </a:cubicBezTo>
                <a:cubicBezTo>
                  <a:pt x="1338620" y="599361"/>
                  <a:pt x="1347430" y="591264"/>
                  <a:pt x="1352550" y="581025"/>
                </a:cubicBezTo>
                <a:cubicBezTo>
                  <a:pt x="1391965" y="502195"/>
                  <a:pt x="1321664" y="613452"/>
                  <a:pt x="1381125" y="514350"/>
                </a:cubicBezTo>
                <a:cubicBezTo>
                  <a:pt x="1392905" y="494717"/>
                  <a:pt x="1411985" y="478920"/>
                  <a:pt x="1419225" y="457200"/>
                </a:cubicBezTo>
                <a:cubicBezTo>
                  <a:pt x="1422400" y="447675"/>
                  <a:pt x="1423181" y="436979"/>
                  <a:pt x="1428750" y="428625"/>
                </a:cubicBezTo>
                <a:cubicBezTo>
                  <a:pt x="1436222" y="417417"/>
                  <a:pt x="1448701" y="410398"/>
                  <a:pt x="1457325" y="400050"/>
                </a:cubicBezTo>
                <a:cubicBezTo>
                  <a:pt x="1464654" y="391256"/>
                  <a:pt x="1471255" y="381714"/>
                  <a:pt x="1476375" y="371475"/>
                </a:cubicBezTo>
                <a:cubicBezTo>
                  <a:pt x="1480865" y="362495"/>
                  <a:pt x="1479736" y="350825"/>
                  <a:pt x="1485900" y="342900"/>
                </a:cubicBezTo>
                <a:cubicBezTo>
                  <a:pt x="1502440" y="321634"/>
                  <a:pt x="1526886" y="307303"/>
                  <a:pt x="1543050" y="285750"/>
                </a:cubicBezTo>
                <a:cubicBezTo>
                  <a:pt x="1564072" y="257720"/>
                  <a:pt x="1573666" y="241186"/>
                  <a:pt x="1600200" y="219075"/>
                </a:cubicBezTo>
                <a:cubicBezTo>
                  <a:pt x="1608994" y="211746"/>
                  <a:pt x="1619981" y="207354"/>
                  <a:pt x="1628775" y="200025"/>
                </a:cubicBezTo>
                <a:cubicBezTo>
                  <a:pt x="1702114" y="138909"/>
                  <a:pt x="1614979" y="199698"/>
                  <a:pt x="1685925" y="152400"/>
                </a:cubicBezTo>
                <a:cubicBezTo>
                  <a:pt x="1724489" y="94555"/>
                  <a:pt x="1679367" y="150546"/>
                  <a:pt x="1752600" y="104775"/>
                </a:cubicBezTo>
                <a:cubicBezTo>
                  <a:pt x="1764023" y="97636"/>
                  <a:pt x="1770214" y="84030"/>
                  <a:pt x="1781175" y="76200"/>
                </a:cubicBezTo>
                <a:cubicBezTo>
                  <a:pt x="1792729" y="67947"/>
                  <a:pt x="1806947" y="64195"/>
                  <a:pt x="1819275" y="57150"/>
                </a:cubicBezTo>
                <a:cubicBezTo>
                  <a:pt x="1829214" y="51470"/>
                  <a:pt x="1837611" y="43220"/>
                  <a:pt x="1847850" y="38100"/>
                </a:cubicBezTo>
                <a:cubicBezTo>
                  <a:pt x="1856830" y="33610"/>
                  <a:pt x="1867445" y="33065"/>
                  <a:pt x="1876425" y="28575"/>
                </a:cubicBezTo>
                <a:cubicBezTo>
                  <a:pt x="1886664" y="23455"/>
                  <a:pt x="1894035" y="12814"/>
                  <a:pt x="1905000" y="9525"/>
                </a:cubicBezTo>
                <a:cubicBezTo>
                  <a:pt x="1926504" y="3074"/>
                  <a:pt x="1949450" y="3175"/>
                  <a:pt x="1971675" y="0"/>
                </a:cubicBezTo>
                <a:lnTo>
                  <a:pt x="2428875" y="19050"/>
                </a:lnTo>
                <a:cubicBezTo>
                  <a:pt x="2445039" y="19965"/>
                  <a:pt x="2461706" y="22000"/>
                  <a:pt x="2476500" y="28575"/>
                </a:cubicBezTo>
                <a:cubicBezTo>
                  <a:pt x="2491007" y="35022"/>
                  <a:pt x="2501682" y="47923"/>
                  <a:pt x="2514600" y="57150"/>
                </a:cubicBezTo>
                <a:cubicBezTo>
                  <a:pt x="2523915" y="63804"/>
                  <a:pt x="2532936" y="71080"/>
                  <a:pt x="2543175" y="76200"/>
                </a:cubicBezTo>
                <a:cubicBezTo>
                  <a:pt x="2556840" y="83032"/>
                  <a:pt x="2597643" y="92198"/>
                  <a:pt x="2609850" y="95250"/>
                </a:cubicBezTo>
                <a:cubicBezTo>
                  <a:pt x="2625725" y="104775"/>
                  <a:pt x="2642071" y="113556"/>
                  <a:pt x="2657475" y="123825"/>
                </a:cubicBezTo>
                <a:cubicBezTo>
                  <a:pt x="2670418" y="132454"/>
                  <a:pt x="2707111" y="162930"/>
                  <a:pt x="2724150" y="171450"/>
                </a:cubicBezTo>
                <a:cubicBezTo>
                  <a:pt x="2733130" y="175940"/>
                  <a:pt x="2743200" y="177800"/>
                  <a:pt x="2752725" y="180975"/>
                </a:cubicBezTo>
                <a:cubicBezTo>
                  <a:pt x="2763665" y="197386"/>
                  <a:pt x="2782015" y="228958"/>
                  <a:pt x="2800350" y="238125"/>
                </a:cubicBezTo>
                <a:cubicBezTo>
                  <a:pt x="2814830" y="245365"/>
                  <a:pt x="2832100" y="244475"/>
                  <a:pt x="2847975" y="247650"/>
                </a:cubicBezTo>
                <a:cubicBezTo>
                  <a:pt x="2869041" y="268716"/>
                  <a:pt x="2878603" y="282014"/>
                  <a:pt x="2905125" y="295275"/>
                </a:cubicBezTo>
                <a:cubicBezTo>
                  <a:pt x="2914105" y="299765"/>
                  <a:pt x="2924175" y="301625"/>
                  <a:pt x="2933700" y="304800"/>
                </a:cubicBezTo>
                <a:cubicBezTo>
                  <a:pt x="2943225" y="314325"/>
                  <a:pt x="2953651" y="323027"/>
                  <a:pt x="2962275" y="333375"/>
                </a:cubicBezTo>
                <a:cubicBezTo>
                  <a:pt x="2969604" y="342169"/>
                  <a:pt x="2972633" y="354500"/>
                  <a:pt x="2981325" y="361950"/>
                </a:cubicBezTo>
                <a:cubicBezTo>
                  <a:pt x="2995381" y="373998"/>
                  <a:pt x="3013546" y="380256"/>
                  <a:pt x="3028950" y="390525"/>
                </a:cubicBezTo>
                <a:cubicBezTo>
                  <a:pt x="3042159" y="399331"/>
                  <a:pt x="3054132" y="409873"/>
                  <a:pt x="3067050" y="419100"/>
                </a:cubicBezTo>
                <a:cubicBezTo>
                  <a:pt x="3076365" y="425754"/>
                  <a:pt x="3086100" y="431800"/>
                  <a:pt x="3095625" y="438150"/>
                </a:cubicBezTo>
                <a:cubicBezTo>
                  <a:pt x="3114168" y="493780"/>
                  <a:pt x="3090641" y="442691"/>
                  <a:pt x="3133725" y="485775"/>
                </a:cubicBezTo>
                <a:cubicBezTo>
                  <a:pt x="3144950" y="497000"/>
                  <a:pt x="3152775" y="511175"/>
                  <a:pt x="3162300" y="523875"/>
                </a:cubicBezTo>
                <a:cubicBezTo>
                  <a:pt x="3165475" y="533400"/>
                  <a:pt x="3166256" y="544096"/>
                  <a:pt x="3171825" y="552450"/>
                </a:cubicBezTo>
                <a:cubicBezTo>
                  <a:pt x="3179297" y="563658"/>
                  <a:pt x="3191634" y="570798"/>
                  <a:pt x="3200400" y="581025"/>
                </a:cubicBezTo>
                <a:cubicBezTo>
                  <a:pt x="3210731" y="593078"/>
                  <a:pt x="3219450" y="606425"/>
                  <a:pt x="3228975" y="619125"/>
                </a:cubicBezTo>
                <a:cubicBezTo>
                  <a:pt x="3232150" y="628650"/>
                  <a:pt x="3234010" y="638720"/>
                  <a:pt x="3238500" y="647700"/>
                </a:cubicBezTo>
                <a:cubicBezTo>
                  <a:pt x="3251761" y="674222"/>
                  <a:pt x="3265059" y="683784"/>
                  <a:pt x="3286125" y="704850"/>
                </a:cubicBezTo>
                <a:cubicBezTo>
                  <a:pt x="3308463" y="771863"/>
                  <a:pt x="3279390" y="689135"/>
                  <a:pt x="3314700" y="771525"/>
                </a:cubicBezTo>
                <a:cubicBezTo>
                  <a:pt x="3318655" y="780753"/>
                  <a:pt x="3317953" y="792260"/>
                  <a:pt x="3324225" y="800100"/>
                </a:cubicBezTo>
                <a:cubicBezTo>
                  <a:pt x="3331376" y="809039"/>
                  <a:pt x="3343275" y="812800"/>
                  <a:pt x="3352800" y="819150"/>
                </a:cubicBezTo>
                <a:cubicBezTo>
                  <a:pt x="3355975" y="828675"/>
                  <a:pt x="3358118" y="838609"/>
                  <a:pt x="3362325" y="847725"/>
                </a:cubicBezTo>
                <a:cubicBezTo>
                  <a:pt x="3379161" y="884204"/>
                  <a:pt x="3408703" y="928462"/>
                  <a:pt x="3419475" y="971550"/>
                </a:cubicBezTo>
                <a:cubicBezTo>
                  <a:pt x="3423402" y="987256"/>
                  <a:pt x="3425073" y="1003469"/>
                  <a:pt x="3429000" y="1019175"/>
                </a:cubicBezTo>
                <a:cubicBezTo>
                  <a:pt x="3434606" y="1041599"/>
                  <a:pt x="3443207" y="1063249"/>
                  <a:pt x="3448050" y="1085850"/>
                </a:cubicBezTo>
                <a:cubicBezTo>
                  <a:pt x="3467405" y="1176175"/>
                  <a:pt x="3440935" y="1127564"/>
                  <a:pt x="3476625" y="1181100"/>
                </a:cubicBezTo>
                <a:cubicBezTo>
                  <a:pt x="3479800" y="1196975"/>
                  <a:pt x="3481030" y="1213366"/>
                  <a:pt x="3486150" y="1228725"/>
                </a:cubicBezTo>
                <a:cubicBezTo>
                  <a:pt x="3525585" y="1347031"/>
                  <a:pt x="3487428" y="1177963"/>
                  <a:pt x="3514725" y="1314450"/>
                </a:cubicBezTo>
                <a:cubicBezTo>
                  <a:pt x="3508375" y="1333500"/>
                  <a:pt x="3506318" y="1354572"/>
                  <a:pt x="3495675" y="1371600"/>
                </a:cubicBezTo>
                <a:cubicBezTo>
                  <a:pt x="3489608" y="1381308"/>
                  <a:pt x="3475792" y="1383200"/>
                  <a:pt x="3467100" y="1390650"/>
                </a:cubicBezTo>
                <a:cubicBezTo>
                  <a:pt x="3409573" y="1439959"/>
                  <a:pt x="3452930" y="1420773"/>
                  <a:pt x="3400425" y="1438275"/>
                </a:cubicBezTo>
                <a:cubicBezTo>
                  <a:pt x="3390900" y="1447800"/>
                  <a:pt x="3382811" y="1459020"/>
                  <a:pt x="3371850" y="1466850"/>
                </a:cubicBezTo>
                <a:cubicBezTo>
                  <a:pt x="3358699" y="1476243"/>
                  <a:pt x="3323229" y="1491413"/>
                  <a:pt x="3305175" y="1495425"/>
                </a:cubicBezTo>
                <a:cubicBezTo>
                  <a:pt x="3286322" y="1499615"/>
                  <a:pt x="3267075" y="1501775"/>
                  <a:pt x="3248025" y="1504950"/>
                </a:cubicBezTo>
                <a:cubicBezTo>
                  <a:pt x="3235325" y="1511300"/>
                  <a:pt x="3222976" y="1518407"/>
                  <a:pt x="3209925" y="1524000"/>
                </a:cubicBezTo>
                <a:cubicBezTo>
                  <a:pt x="3200697" y="1527955"/>
                  <a:pt x="3191390" y="1533525"/>
                  <a:pt x="3181350" y="1533525"/>
                </a:cubicBezTo>
                <a:cubicBezTo>
                  <a:pt x="2990824" y="1533525"/>
                  <a:pt x="2800350" y="1527175"/>
                  <a:pt x="2609850" y="1524000"/>
                </a:cubicBezTo>
                <a:cubicBezTo>
                  <a:pt x="2527958" y="1469405"/>
                  <a:pt x="2631570" y="1534860"/>
                  <a:pt x="2552700" y="1495425"/>
                </a:cubicBezTo>
                <a:cubicBezTo>
                  <a:pt x="2542461" y="1490305"/>
                  <a:pt x="2534364" y="1481495"/>
                  <a:pt x="2524125" y="1476375"/>
                </a:cubicBezTo>
                <a:cubicBezTo>
                  <a:pt x="2492012" y="1460318"/>
                  <a:pt x="2490484" y="1474227"/>
                  <a:pt x="2457450" y="1447800"/>
                </a:cubicBezTo>
                <a:cubicBezTo>
                  <a:pt x="2436413" y="1430970"/>
                  <a:pt x="2424397" y="1402698"/>
                  <a:pt x="2400300" y="1390650"/>
                </a:cubicBezTo>
                <a:cubicBezTo>
                  <a:pt x="2377009" y="1379005"/>
                  <a:pt x="2353820" y="1369379"/>
                  <a:pt x="2333625" y="1352550"/>
                </a:cubicBezTo>
                <a:cubicBezTo>
                  <a:pt x="2323277" y="1343926"/>
                  <a:pt x="2314575" y="1333500"/>
                  <a:pt x="2305050" y="1323975"/>
                </a:cubicBezTo>
                <a:cubicBezTo>
                  <a:pt x="2281109" y="1252151"/>
                  <a:pt x="2316189" y="1337898"/>
                  <a:pt x="2266950" y="1276350"/>
                </a:cubicBezTo>
                <a:cubicBezTo>
                  <a:pt x="2214370" y="1210625"/>
                  <a:pt x="2310742" y="1283320"/>
                  <a:pt x="2228850" y="1228725"/>
                </a:cubicBezTo>
                <a:cubicBezTo>
                  <a:pt x="2222500" y="1216025"/>
                  <a:pt x="2215073" y="1203808"/>
                  <a:pt x="2209800" y="1190625"/>
                </a:cubicBezTo>
                <a:cubicBezTo>
                  <a:pt x="2202342" y="1171981"/>
                  <a:pt x="2202798" y="1149539"/>
                  <a:pt x="2190750" y="1133475"/>
                </a:cubicBezTo>
                <a:cubicBezTo>
                  <a:pt x="2184278" y="1124846"/>
                  <a:pt x="2150089" y="1080728"/>
                  <a:pt x="2143125" y="1066800"/>
                </a:cubicBezTo>
                <a:cubicBezTo>
                  <a:pt x="2138635" y="1057820"/>
                  <a:pt x="2139872" y="1046065"/>
                  <a:pt x="2133600" y="1038225"/>
                </a:cubicBezTo>
                <a:cubicBezTo>
                  <a:pt x="2126449" y="1029286"/>
                  <a:pt x="2113819" y="1026504"/>
                  <a:pt x="2105025" y="1019175"/>
                </a:cubicBezTo>
                <a:cubicBezTo>
                  <a:pt x="2080793" y="998982"/>
                  <a:pt x="2077088" y="984070"/>
                  <a:pt x="2047875" y="971550"/>
                </a:cubicBezTo>
                <a:cubicBezTo>
                  <a:pt x="2035843" y="966393"/>
                  <a:pt x="2022475" y="965200"/>
                  <a:pt x="2009775" y="962025"/>
                </a:cubicBezTo>
                <a:cubicBezTo>
                  <a:pt x="1952625" y="968375"/>
                  <a:pt x="1895249" y="972943"/>
                  <a:pt x="1838325" y="981075"/>
                </a:cubicBezTo>
                <a:cubicBezTo>
                  <a:pt x="1828386" y="982495"/>
                  <a:pt x="1817590" y="984328"/>
                  <a:pt x="1809750" y="990600"/>
                </a:cubicBezTo>
                <a:cubicBezTo>
                  <a:pt x="1782056" y="1012755"/>
                  <a:pt x="1789944" y="1048883"/>
                  <a:pt x="1771650" y="1076325"/>
                </a:cubicBezTo>
                <a:lnTo>
                  <a:pt x="1752600" y="1104900"/>
                </a:lnTo>
                <a:cubicBezTo>
                  <a:pt x="1732776" y="1184194"/>
                  <a:pt x="1756914" y="1105796"/>
                  <a:pt x="1724025" y="1171575"/>
                </a:cubicBezTo>
                <a:cubicBezTo>
                  <a:pt x="1719535" y="1180555"/>
                  <a:pt x="1718455" y="1190922"/>
                  <a:pt x="1714500" y="1200150"/>
                </a:cubicBezTo>
                <a:cubicBezTo>
                  <a:pt x="1708907" y="1213201"/>
                  <a:pt x="1701043" y="1225199"/>
                  <a:pt x="1695450" y="1238250"/>
                </a:cubicBezTo>
                <a:cubicBezTo>
                  <a:pt x="1691495" y="1247478"/>
                  <a:pt x="1692197" y="1258985"/>
                  <a:pt x="1685925" y="1266825"/>
                </a:cubicBezTo>
                <a:cubicBezTo>
                  <a:pt x="1678774" y="1275764"/>
                  <a:pt x="1666665" y="1279221"/>
                  <a:pt x="1657350" y="1285875"/>
                </a:cubicBezTo>
                <a:cubicBezTo>
                  <a:pt x="1644432" y="1295102"/>
                  <a:pt x="1629797" y="1302585"/>
                  <a:pt x="1619250" y="1314450"/>
                </a:cubicBezTo>
                <a:cubicBezTo>
                  <a:pt x="1591726" y="1345414"/>
                  <a:pt x="1586721" y="1377411"/>
                  <a:pt x="1552575" y="1400175"/>
                </a:cubicBezTo>
                <a:cubicBezTo>
                  <a:pt x="1544221" y="1405744"/>
                  <a:pt x="1533525" y="1406525"/>
                  <a:pt x="1524000" y="1409700"/>
                </a:cubicBezTo>
                <a:lnTo>
                  <a:pt x="1485900" y="1466850"/>
                </a:lnTo>
                <a:cubicBezTo>
                  <a:pt x="1479550" y="1476375"/>
                  <a:pt x="1474945" y="1487330"/>
                  <a:pt x="1466850" y="1495425"/>
                </a:cubicBezTo>
                <a:cubicBezTo>
                  <a:pt x="1457325" y="1504950"/>
                  <a:pt x="1446899" y="1513652"/>
                  <a:pt x="1438275" y="1524000"/>
                </a:cubicBezTo>
                <a:cubicBezTo>
                  <a:pt x="1398588" y="1571625"/>
                  <a:pt x="1443038" y="1536700"/>
                  <a:pt x="1390650" y="1571625"/>
                </a:cubicBezTo>
                <a:cubicBezTo>
                  <a:pt x="1381125" y="1587500"/>
                  <a:pt x="1375166" y="1606159"/>
                  <a:pt x="1362075" y="1619250"/>
                </a:cubicBezTo>
                <a:cubicBezTo>
                  <a:pt x="1354975" y="1626350"/>
                  <a:pt x="1341340" y="1622503"/>
                  <a:pt x="1333500" y="1628775"/>
                </a:cubicBezTo>
                <a:cubicBezTo>
                  <a:pt x="1324561" y="1635926"/>
                  <a:pt x="1321779" y="1648556"/>
                  <a:pt x="1314450" y="1657350"/>
                </a:cubicBezTo>
                <a:cubicBezTo>
                  <a:pt x="1305826" y="1667698"/>
                  <a:pt x="1295400" y="1676400"/>
                  <a:pt x="1285875" y="1685925"/>
                </a:cubicBezTo>
                <a:cubicBezTo>
                  <a:pt x="1267831" y="1740058"/>
                  <a:pt x="1283450" y="1707400"/>
                  <a:pt x="1219200" y="1771650"/>
                </a:cubicBezTo>
                <a:lnTo>
                  <a:pt x="1190625" y="1800225"/>
                </a:lnTo>
                <a:cubicBezTo>
                  <a:pt x="1187450" y="1809750"/>
                  <a:pt x="1187264" y="1820875"/>
                  <a:pt x="1181100" y="1828800"/>
                </a:cubicBezTo>
                <a:cubicBezTo>
                  <a:pt x="1145968" y="1873969"/>
                  <a:pt x="1133571" y="1879536"/>
                  <a:pt x="1095375" y="1905000"/>
                </a:cubicBezTo>
                <a:cubicBezTo>
                  <a:pt x="1051706" y="1970504"/>
                  <a:pt x="1078995" y="1954910"/>
                  <a:pt x="1028700" y="1971675"/>
                </a:cubicBezTo>
                <a:cubicBezTo>
                  <a:pt x="1019175" y="1981200"/>
                  <a:pt x="1008749" y="1989902"/>
                  <a:pt x="1000125" y="2000250"/>
                </a:cubicBezTo>
                <a:cubicBezTo>
                  <a:pt x="992796" y="2009044"/>
                  <a:pt x="990390" y="2022171"/>
                  <a:pt x="981075" y="2028825"/>
                </a:cubicBezTo>
                <a:cubicBezTo>
                  <a:pt x="858529" y="2116358"/>
                  <a:pt x="990722" y="1995386"/>
                  <a:pt x="904875" y="2066925"/>
                </a:cubicBezTo>
                <a:cubicBezTo>
                  <a:pt x="811250" y="2144946"/>
                  <a:pt x="932175" y="2049150"/>
                  <a:pt x="857250" y="2124075"/>
                </a:cubicBezTo>
                <a:cubicBezTo>
                  <a:pt x="838786" y="2142539"/>
                  <a:pt x="823341" y="2144903"/>
                  <a:pt x="800100" y="2152650"/>
                </a:cubicBezTo>
                <a:cubicBezTo>
                  <a:pt x="745931" y="2206819"/>
                  <a:pt x="798089" y="2163181"/>
                  <a:pt x="742950" y="2190750"/>
                </a:cubicBezTo>
                <a:cubicBezTo>
                  <a:pt x="732711" y="2195870"/>
                  <a:pt x="725133" y="2205888"/>
                  <a:pt x="714375" y="2209800"/>
                </a:cubicBezTo>
                <a:cubicBezTo>
                  <a:pt x="689770" y="2218747"/>
                  <a:pt x="662484" y="2219126"/>
                  <a:pt x="638175" y="2228850"/>
                </a:cubicBezTo>
                <a:cubicBezTo>
                  <a:pt x="622300" y="2235200"/>
                  <a:pt x="605843" y="2240254"/>
                  <a:pt x="590550" y="2247900"/>
                </a:cubicBezTo>
                <a:cubicBezTo>
                  <a:pt x="580311" y="2253020"/>
                  <a:pt x="573227" y="2264840"/>
                  <a:pt x="561975" y="2266950"/>
                </a:cubicBezTo>
                <a:cubicBezTo>
                  <a:pt x="521287" y="2274579"/>
                  <a:pt x="479425" y="2273300"/>
                  <a:pt x="438150" y="2276475"/>
                </a:cubicBezTo>
                <a:cubicBezTo>
                  <a:pt x="336550" y="2273300"/>
                  <a:pt x="234628" y="2275631"/>
                  <a:pt x="133350" y="2266950"/>
                </a:cubicBezTo>
                <a:cubicBezTo>
                  <a:pt x="121944" y="2265972"/>
                  <a:pt x="111926" y="2256839"/>
                  <a:pt x="104775" y="2247900"/>
                </a:cubicBezTo>
                <a:cubicBezTo>
                  <a:pt x="52195" y="2182175"/>
                  <a:pt x="148567" y="2254870"/>
                  <a:pt x="66675" y="2200275"/>
                </a:cubicBezTo>
                <a:cubicBezTo>
                  <a:pt x="35316" y="2153236"/>
                  <a:pt x="54578" y="2189987"/>
                  <a:pt x="38100" y="2124075"/>
                </a:cubicBezTo>
                <a:cubicBezTo>
                  <a:pt x="32494" y="2101651"/>
                  <a:pt x="23893" y="2080001"/>
                  <a:pt x="19050" y="2057400"/>
                </a:cubicBezTo>
                <a:cubicBezTo>
                  <a:pt x="14346" y="2035448"/>
                  <a:pt x="13216" y="2012870"/>
                  <a:pt x="9525" y="1990725"/>
                </a:cubicBezTo>
                <a:cubicBezTo>
                  <a:pt x="6863" y="1974756"/>
                  <a:pt x="3175" y="1958975"/>
                  <a:pt x="0" y="1943100"/>
                </a:cubicBezTo>
                <a:cubicBezTo>
                  <a:pt x="3175" y="1876425"/>
                  <a:pt x="2154" y="1809417"/>
                  <a:pt x="9525" y="1743075"/>
                </a:cubicBezTo>
                <a:cubicBezTo>
                  <a:pt x="11743" y="1723117"/>
                  <a:pt x="22805" y="1705159"/>
                  <a:pt x="28575" y="1685925"/>
                </a:cubicBezTo>
                <a:cubicBezTo>
                  <a:pt x="32337" y="1673386"/>
                  <a:pt x="33960" y="1660244"/>
                  <a:pt x="38100" y="1647825"/>
                </a:cubicBezTo>
                <a:cubicBezTo>
                  <a:pt x="43507" y="1631605"/>
                  <a:pt x="51743" y="1616420"/>
                  <a:pt x="57150" y="1600200"/>
                </a:cubicBezTo>
                <a:cubicBezTo>
                  <a:pt x="63254" y="1581889"/>
                  <a:pt x="67027" y="1551871"/>
                  <a:pt x="76200" y="1533525"/>
                </a:cubicBezTo>
                <a:cubicBezTo>
                  <a:pt x="81320" y="1523286"/>
                  <a:pt x="88900" y="1514475"/>
                  <a:pt x="95250" y="1504950"/>
                </a:cubicBezTo>
                <a:cubicBezTo>
                  <a:pt x="122596" y="1395567"/>
                  <a:pt x="84358" y="1530365"/>
                  <a:pt x="123825" y="1438275"/>
                </a:cubicBezTo>
                <a:cubicBezTo>
                  <a:pt x="128982" y="1426243"/>
                  <a:pt x="128193" y="1412207"/>
                  <a:pt x="133350" y="1400175"/>
                </a:cubicBezTo>
                <a:cubicBezTo>
                  <a:pt x="137859" y="1389653"/>
                  <a:pt x="147280" y="1381839"/>
                  <a:pt x="152400" y="1371600"/>
                </a:cubicBezTo>
                <a:cubicBezTo>
                  <a:pt x="156890" y="1362620"/>
                  <a:pt x="154825" y="1350125"/>
                  <a:pt x="161925" y="1343025"/>
                </a:cubicBezTo>
                <a:cubicBezTo>
                  <a:pt x="169025" y="1335925"/>
                  <a:pt x="181520" y="1337990"/>
                  <a:pt x="190500" y="1333500"/>
                </a:cubicBezTo>
                <a:cubicBezTo>
                  <a:pt x="246160" y="1305670"/>
                  <a:pt x="191787" y="1320886"/>
                  <a:pt x="247650" y="1304925"/>
                </a:cubicBezTo>
                <a:cubicBezTo>
                  <a:pt x="260237" y="1301329"/>
                  <a:pt x="298841" y="1295400"/>
                  <a:pt x="285750" y="1295400"/>
                </a:cubicBezTo>
                <a:cubicBezTo>
                  <a:pt x="269561" y="1295400"/>
                  <a:pt x="254000" y="1301750"/>
                  <a:pt x="238125" y="1304925"/>
                </a:cubicBezTo>
                <a:cubicBezTo>
                  <a:pt x="230378" y="1328166"/>
                  <a:pt x="228014" y="1343611"/>
                  <a:pt x="209550" y="1362075"/>
                </a:cubicBezTo>
                <a:cubicBezTo>
                  <a:pt x="201455" y="1370170"/>
                  <a:pt x="190500" y="1374775"/>
                  <a:pt x="180975" y="1381125"/>
                </a:cubicBezTo>
                <a:cubicBezTo>
                  <a:pt x="170680" y="1339945"/>
                  <a:pt x="184150" y="1404938"/>
                  <a:pt x="190500" y="1371600"/>
                </a:cubicBezTo>
                <a:close/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ular Callout 13"/>
          <p:cNvSpPr/>
          <p:nvPr/>
        </p:nvSpPr>
        <p:spPr>
          <a:xfrm>
            <a:off x="3130062" y="2056875"/>
            <a:ext cx="2984989" cy="405863"/>
          </a:xfrm>
          <a:prstGeom prst="wedgeRoundRectCallout">
            <a:avLst>
              <a:gd name="adj1" fmla="val -24736"/>
              <a:gd name="adj2" fmla="val 107241"/>
              <a:gd name="adj3" fmla="val 16667"/>
            </a:avLst>
          </a:prstGeom>
          <a:solidFill>
            <a:srgbClr val="FFFF00"/>
          </a:solidFill>
          <a:ln w="5715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phase rating: 0.19</a:t>
            </a:r>
          </a:p>
        </p:txBody>
      </p:sp>
      <p:sp>
        <p:nvSpPr>
          <p:cNvPr id="7" name="Rounded Rectangular Callout 13"/>
          <p:cNvSpPr/>
          <p:nvPr/>
        </p:nvSpPr>
        <p:spPr>
          <a:xfrm>
            <a:off x="4167554" y="5451886"/>
            <a:ext cx="3204479" cy="840572"/>
          </a:xfrm>
          <a:prstGeom prst="wedgeRoundRectCallout">
            <a:avLst>
              <a:gd name="adj1" fmla="val -20782"/>
              <a:gd name="adj2" fmla="val 9790"/>
              <a:gd name="adj3" fmla="val 16667"/>
            </a:avLst>
          </a:prstGeom>
          <a:ln w="762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Actions at the end </a:t>
            </a:r>
          </a:p>
          <a:p>
            <a:pPr algn="ctr"/>
            <a:r>
              <a:rPr lang="en-GB" sz="2400" dirty="0"/>
              <a:t>are more important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028826" y="4102894"/>
            <a:ext cx="704850" cy="342900"/>
          </a:xfrm>
          <a:prstGeom prst="roundRect">
            <a:avLst/>
          </a:prstGeom>
          <a:solidFill>
            <a:srgbClr val="FF33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.07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895476" y="4604147"/>
            <a:ext cx="704850" cy="342900"/>
          </a:xfrm>
          <a:prstGeom prst="roundRect">
            <a:avLst/>
          </a:prstGeom>
          <a:solidFill>
            <a:srgbClr val="FF33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.05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3543300" y="3023663"/>
            <a:ext cx="704850" cy="342900"/>
          </a:xfrm>
          <a:prstGeom prst="roundRect">
            <a:avLst/>
          </a:prstGeom>
          <a:solidFill>
            <a:srgbClr val="FF33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.04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4295776" y="3869066"/>
            <a:ext cx="704850" cy="342900"/>
          </a:xfrm>
          <a:prstGeom prst="roundRect">
            <a:avLst/>
          </a:prstGeom>
          <a:solidFill>
            <a:srgbClr val="FF33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.03</a:t>
            </a:r>
          </a:p>
        </p:txBody>
      </p:sp>
    </p:spTree>
    <p:extLst>
      <p:ext uri="{BB962C8B-B14F-4D97-AF65-F5344CB8AC3E}">
        <p14:creationId xmlns:p14="http://schemas.microsoft.com/office/powerpoint/2010/main" val="113564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538" y="1825625"/>
            <a:ext cx="570181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Data</a:t>
            </a:r>
            <a:br>
              <a:rPr lang="en-GB" sz="2400" dirty="0"/>
            </a:b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Action streams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STARSS</a:t>
            </a:r>
            <a:br>
              <a:rPr lang="en-GB" sz="2400" dirty="0"/>
            </a:b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Our approach for rating actions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FF0000"/>
                </a:solidFill>
              </a:rPr>
              <a:t>Experiments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FF0000"/>
                </a:solidFill>
              </a:rPr>
              <a:t>Identifying top players</a:t>
            </a:r>
          </a:p>
        </p:txBody>
      </p:sp>
    </p:spTree>
    <p:extLst>
      <p:ext uri="{BB962C8B-B14F-4D97-AF65-F5344CB8AC3E}">
        <p14:creationId xmlns:p14="http://schemas.microsoft.com/office/powerpoint/2010/main" val="825841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Players can be rated over a season</a:t>
            </a:r>
            <a:br>
              <a:rPr lang="en-GB" dirty="0"/>
            </a:br>
            <a:r>
              <a:rPr lang="en-GB" dirty="0"/>
              <a:t>by aggregating their action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09513"/>
              </p:ext>
            </p:extLst>
          </p:nvPr>
        </p:nvGraphicFramePr>
        <p:xfrm>
          <a:off x="123092" y="1690689"/>
          <a:ext cx="8959361" cy="4867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8029">
                  <a:extLst>
                    <a:ext uri="{9D8B030D-6E8A-4147-A177-3AD203B41FA5}">
                      <a16:colId xmlns:a16="http://schemas.microsoft.com/office/drawing/2014/main" val="1712695897"/>
                    </a:ext>
                  </a:extLst>
                </a:gridCol>
                <a:gridCol w="2095550">
                  <a:extLst>
                    <a:ext uri="{9D8B030D-6E8A-4147-A177-3AD203B41FA5}">
                      <a16:colId xmlns:a16="http://schemas.microsoft.com/office/drawing/2014/main" val="2636171882"/>
                    </a:ext>
                  </a:extLst>
                </a:gridCol>
                <a:gridCol w="2051150">
                  <a:extLst>
                    <a:ext uri="{9D8B030D-6E8A-4147-A177-3AD203B41FA5}">
                      <a16:colId xmlns:a16="http://schemas.microsoft.com/office/drawing/2014/main" val="2165379282"/>
                    </a:ext>
                  </a:extLst>
                </a:gridCol>
                <a:gridCol w="945647">
                  <a:extLst>
                    <a:ext uri="{9D8B030D-6E8A-4147-A177-3AD203B41FA5}">
                      <a16:colId xmlns:a16="http://schemas.microsoft.com/office/drawing/2014/main" val="498187709"/>
                    </a:ext>
                  </a:extLst>
                </a:gridCol>
                <a:gridCol w="1105790">
                  <a:extLst>
                    <a:ext uri="{9D8B030D-6E8A-4147-A177-3AD203B41FA5}">
                      <a16:colId xmlns:a16="http://schemas.microsoft.com/office/drawing/2014/main" val="3330826273"/>
                    </a:ext>
                  </a:extLst>
                </a:gridCol>
                <a:gridCol w="964480">
                  <a:extLst>
                    <a:ext uri="{9D8B030D-6E8A-4147-A177-3AD203B41FA5}">
                      <a16:colId xmlns:a16="http://schemas.microsoft.com/office/drawing/2014/main" val="2135974330"/>
                    </a:ext>
                  </a:extLst>
                </a:gridCol>
                <a:gridCol w="988715">
                  <a:extLst>
                    <a:ext uri="{9D8B030D-6E8A-4147-A177-3AD203B41FA5}">
                      <a16:colId xmlns:a16="http://schemas.microsoft.com/office/drawing/2014/main" val="538665027"/>
                    </a:ext>
                  </a:extLst>
                </a:gridCol>
              </a:tblGrid>
              <a:tr h="57266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Rank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Team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Player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Rating</a:t>
                      </a:r>
                      <a:endParaRPr lang="en-GB" sz="20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Per90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Minutes</a:t>
                      </a:r>
                      <a:endParaRPr lang="en-GB" sz="2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played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Goals</a:t>
                      </a:r>
                      <a:endParaRPr lang="en-GB" sz="20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Per90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Assists</a:t>
                      </a:r>
                      <a:endParaRPr lang="en-GB" sz="20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Per90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566679"/>
                  </a:ext>
                </a:extLst>
              </a:tr>
              <a:tr h="28633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Arsenal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Alexis Sanchez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0.289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2446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0.478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0.147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608488"/>
                  </a:ext>
                </a:extLst>
              </a:tr>
              <a:tr h="28633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West Ham United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Dimitri Payet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0.279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2571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0.315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0.420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9729018"/>
                  </a:ext>
                </a:extLst>
              </a:tr>
              <a:tr h="28633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West Ham United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Mauro Zarate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0.262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790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0.342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885763"/>
                  </a:ext>
                </a:extLst>
              </a:tr>
              <a:tr h="28633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Chelsea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Willian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0.249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2749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0.164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0.196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217700"/>
                  </a:ext>
                </a:extLst>
              </a:tr>
              <a:tr h="28633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Liverpool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Philippe Coutinho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0.244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2003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0.359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0.225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5493570"/>
                  </a:ext>
                </a:extLst>
              </a:tr>
              <a:tr h="28633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6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Arsenal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Santi </a:t>
                      </a:r>
                      <a:r>
                        <a:rPr lang="en-GB" sz="1600" dirty="0" err="1">
                          <a:effectLst/>
                        </a:rPr>
                        <a:t>Cazorla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0.240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1292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0.000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0.209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1449832"/>
                  </a:ext>
                </a:extLst>
              </a:tr>
              <a:tr h="28633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Arsenal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Mesut </a:t>
                      </a:r>
                      <a:r>
                        <a:rPr lang="en-GB" sz="1600" dirty="0" err="1">
                          <a:effectLst/>
                        </a:rPr>
                        <a:t>Ozil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0.240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3047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0.177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0.561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896503"/>
                  </a:ext>
                </a:extLst>
              </a:tr>
              <a:tr h="28633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8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Sunderland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Wahbi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Khazri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0.240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1077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0.167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0.084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6908036"/>
                  </a:ext>
                </a:extLst>
              </a:tr>
              <a:tr h="28633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Aston Villa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Rudy </a:t>
                      </a:r>
                      <a:r>
                        <a:rPr lang="en-GB" sz="1600" dirty="0" err="1">
                          <a:effectLst/>
                        </a:rPr>
                        <a:t>Gestede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0.237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1657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0.272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0.109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699457"/>
                  </a:ext>
                </a:extLst>
              </a:tr>
              <a:tr h="28633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10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Manchester City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Kevin De </a:t>
                      </a:r>
                      <a:r>
                        <a:rPr lang="en-GB" sz="1600" dirty="0" err="1">
                          <a:effectLst/>
                        </a:rPr>
                        <a:t>Bruyne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0.233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2003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0.315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0.404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814555"/>
                  </a:ext>
                </a:extLst>
              </a:tr>
              <a:tr h="28633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11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Tottenham Hotspur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Christian </a:t>
                      </a:r>
                      <a:r>
                        <a:rPr lang="en-GB" sz="1600" dirty="0" err="1">
                          <a:effectLst/>
                        </a:rPr>
                        <a:t>Eriksen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0.231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2938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0.184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0.398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5209214"/>
                  </a:ext>
                </a:extLst>
              </a:tr>
              <a:tr h="28633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12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Arsenal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Olivier Giroud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0.231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2424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0.594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0.223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155721"/>
                  </a:ext>
                </a:extLst>
              </a:tr>
              <a:tr h="28633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13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Liverpool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Christian Benteke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0.229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1518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0.474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0.178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348375"/>
                  </a:ext>
                </a:extLst>
              </a:tr>
              <a:tr h="28633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14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Tottenham Hotspur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Erik </a:t>
                      </a:r>
                      <a:r>
                        <a:rPr lang="en-GB" sz="1600" dirty="0" err="1">
                          <a:effectLst/>
                        </a:rPr>
                        <a:t>Lamela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0.228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2383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0.189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0.340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0139623"/>
                  </a:ext>
                </a:extLst>
              </a:tr>
              <a:tr h="28633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15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Manchester City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David Silva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0.222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1800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0.100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0.550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225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912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975" r="15465"/>
          <a:stretch/>
        </p:blipFill>
        <p:spPr>
          <a:xfrm>
            <a:off x="4538023" y="1690689"/>
            <a:ext cx="3425711" cy="1259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Players can be rated over a </a:t>
            </a:r>
            <a:r>
              <a:rPr lang="en-GB" dirty="0">
                <a:solidFill>
                  <a:srgbClr val="FF0000"/>
                </a:solidFill>
              </a:rPr>
              <a:t>match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/>
              <a:t>by aggregating their action values</a:t>
            </a:r>
          </a:p>
        </p:txBody>
      </p:sp>
      <p:pic>
        <p:nvPicPr>
          <p:cNvPr id="4" name="Picture 3" descr="C:\work\r-pogba-sloan\plots\BAC_RMD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8" b="5386"/>
          <a:stretch/>
        </p:blipFill>
        <p:spPr bwMode="auto">
          <a:xfrm>
            <a:off x="506730" y="2734894"/>
            <a:ext cx="7818747" cy="3961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855604"/>
            <a:ext cx="36480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44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9343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Improve distance measure for phases</a:t>
            </a:r>
            <a:br>
              <a:rPr lang="en-GB" sz="2400" dirty="0"/>
            </a:br>
            <a:r>
              <a:rPr lang="en-GB" sz="2000" i="1" dirty="0">
                <a:solidFill>
                  <a:schemeClr val="bg2">
                    <a:lumMod val="50000"/>
                  </a:schemeClr>
                </a:solidFill>
              </a:rPr>
              <a:t>Allow subsequence-matching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Convert phase ratings to action ratings intelligently</a:t>
            </a:r>
            <a:br>
              <a:rPr lang="en-GB" sz="2400" dirty="0"/>
            </a:br>
            <a:r>
              <a:rPr lang="en-GB" sz="2000" i="1" dirty="0">
                <a:solidFill>
                  <a:schemeClr val="bg2">
                    <a:lumMod val="50000"/>
                  </a:schemeClr>
                </a:solidFill>
              </a:rPr>
              <a:t>Action rating based on phase rating before action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Design interesting and convincing experiments</a:t>
            </a:r>
            <a:br>
              <a:rPr lang="en-GB" sz="2400" dirty="0"/>
            </a:br>
            <a:r>
              <a:rPr lang="en-GB" sz="2000" i="1" dirty="0">
                <a:solidFill>
                  <a:schemeClr val="bg2">
                    <a:lumMod val="50000"/>
                  </a:schemeClr>
                </a:solidFill>
              </a:rPr>
              <a:t>Collaborate with domain experts</a:t>
            </a:r>
            <a:br>
              <a:rPr lang="en-GB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2000" i="1" dirty="0">
                <a:solidFill>
                  <a:schemeClr val="bg2">
                    <a:lumMod val="50000"/>
                  </a:schemeClr>
                </a:solidFill>
              </a:rPr>
              <a:t>Predict future actions (shot/pass/tackle?)</a:t>
            </a:r>
          </a:p>
        </p:txBody>
      </p:sp>
    </p:spTree>
    <p:extLst>
      <p:ext uri="{BB962C8B-B14F-4D97-AF65-F5344CB8AC3E}">
        <p14:creationId xmlns:p14="http://schemas.microsoft.com/office/powerpoint/2010/main" val="23020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Some shots are </a:t>
            </a:r>
            <a:br>
              <a:rPr lang="en-GB" dirty="0"/>
            </a:br>
            <a:r>
              <a:rPr lang="en-GB" dirty="0"/>
              <a:t>better than others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008909"/>
            <a:ext cx="590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Expected goals (</a:t>
            </a:r>
            <a:r>
              <a:rPr lang="en-GB" sz="2400" dirty="0" err="1"/>
              <a:t>xG</a:t>
            </a:r>
            <a:r>
              <a:rPr lang="en-GB" sz="2400" dirty="0"/>
              <a:t>) models </a:t>
            </a:r>
          </a:p>
          <a:p>
            <a:r>
              <a:rPr lang="en-GB" sz="2400" dirty="0"/>
              <a:t>quantify the value of a shot.</a:t>
            </a:r>
          </a:p>
        </p:txBody>
      </p:sp>
      <p:pic>
        <p:nvPicPr>
          <p:cNvPr id="1026" name="Picture 2" descr="Image result for soccer sh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11"/>
          <a:stretch/>
        </p:blipFill>
        <p:spPr bwMode="auto">
          <a:xfrm>
            <a:off x="628650" y="3158126"/>
            <a:ext cx="3117212" cy="250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/>
          <p:cNvSpPr/>
          <p:nvPr/>
        </p:nvSpPr>
        <p:spPr>
          <a:xfrm>
            <a:off x="1705045" y="5895540"/>
            <a:ext cx="1323473" cy="685800"/>
          </a:xfrm>
          <a:prstGeom prst="wedgeRoundRectCallout">
            <a:avLst>
              <a:gd name="adj1" fmla="val -23560"/>
              <a:gd name="adj2" fmla="val -86623"/>
              <a:gd name="adj3" fmla="val 16667"/>
            </a:avLst>
          </a:prstGeom>
          <a:solidFill>
            <a:srgbClr val="FF66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.16</a:t>
            </a:r>
          </a:p>
        </p:txBody>
      </p:sp>
      <p:pic>
        <p:nvPicPr>
          <p:cNvPr id="1030" name="Picture 6" descr="Image result for soccer sh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3"/>
          <a:stretch/>
        </p:blipFill>
        <p:spPr bwMode="auto">
          <a:xfrm>
            <a:off x="5004886" y="3158126"/>
            <a:ext cx="3056520" cy="250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with Corners Rounded 9"/>
          <p:cNvSpPr/>
          <p:nvPr/>
        </p:nvSpPr>
        <p:spPr>
          <a:xfrm>
            <a:off x="6020371" y="5895540"/>
            <a:ext cx="1323473" cy="685800"/>
          </a:xfrm>
          <a:prstGeom prst="wedgeRoundRectCallout">
            <a:avLst>
              <a:gd name="adj1" fmla="val -23560"/>
              <a:gd name="adj2" fmla="val -86623"/>
              <a:gd name="adj3" fmla="val 16667"/>
            </a:avLst>
          </a:prstGeom>
          <a:solidFill>
            <a:srgbClr val="FF66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.09</a:t>
            </a:r>
          </a:p>
        </p:txBody>
      </p:sp>
    </p:spTree>
    <p:extLst>
      <p:ext uri="{BB962C8B-B14F-4D97-AF65-F5344CB8AC3E}">
        <p14:creationId xmlns:p14="http://schemas.microsoft.com/office/powerpoint/2010/main" val="2161306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9" y="1122363"/>
            <a:ext cx="7736305" cy="2387600"/>
          </a:xfrm>
        </p:spPr>
        <p:txBody>
          <a:bodyPr anchor="ctr">
            <a:normAutofit/>
          </a:bodyPr>
          <a:lstStyle/>
          <a:p>
            <a:pPr algn="l"/>
            <a:r>
              <a:rPr lang="en-GB" sz="3600" dirty="0"/>
              <a:t>STARSS: A </a:t>
            </a:r>
            <a:r>
              <a:rPr lang="en-GB" sz="3600" dirty="0" err="1"/>
              <a:t>Spatio</a:t>
            </a:r>
            <a:r>
              <a:rPr lang="en-GB" sz="3600" dirty="0"/>
              <a:t>-Temporal Action Rating System for Soccer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693254"/>
          </a:xfrm>
        </p:spPr>
        <p:txBody>
          <a:bodyPr>
            <a:normAutofit/>
          </a:bodyPr>
          <a:lstStyle/>
          <a:p>
            <a:pPr algn="l"/>
            <a:r>
              <a:rPr lang="en-GB" sz="2400" dirty="0"/>
              <a:t>Tom Decroos</a:t>
            </a:r>
          </a:p>
          <a:p>
            <a:pPr algn="l"/>
            <a:r>
              <a:rPr lang="en-GB" sz="2400" dirty="0"/>
              <a:t>MLSA workshop at ECML17</a:t>
            </a:r>
          </a:p>
          <a:p>
            <a:pPr algn="l"/>
            <a:r>
              <a:rPr lang="en-GB" sz="2400" dirty="0"/>
              <a:t>18 September 2017</a:t>
            </a:r>
          </a:p>
          <a:p>
            <a:pPr algn="l"/>
            <a:endParaRPr lang="en-GB" sz="2800" dirty="0"/>
          </a:p>
          <a:p>
            <a:pPr algn="l"/>
            <a:r>
              <a:rPr lang="en-GB" sz="2000" i="1" dirty="0"/>
              <a:t>Jan Van </a:t>
            </a:r>
            <a:r>
              <a:rPr lang="en-GB" sz="2000" i="1" dirty="0" err="1"/>
              <a:t>Haaren</a:t>
            </a:r>
            <a:r>
              <a:rPr lang="en-GB" sz="2000" i="1" dirty="0"/>
              <a:t> - Vladimir </a:t>
            </a:r>
            <a:r>
              <a:rPr lang="en-GB" sz="2000" i="1" dirty="0" err="1"/>
              <a:t>Dzyuba</a:t>
            </a:r>
            <a:r>
              <a:rPr lang="en-GB" sz="2000" i="1" dirty="0"/>
              <a:t> - Jesse Davis</a:t>
            </a:r>
          </a:p>
          <a:p>
            <a:pPr algn="l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575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Shots are rare actions;</a:t>
            </a:r>
            <a:br>
              <a:rPr lang="en-GB" dirty="0"/>
            </a:br>
            <a:r>
              <a:rPr lang="en-GB" dirty="0" err="1"/>
              <a:t>xG</a:t>
            </a:r>
            <a:r>
              <a:rPr lang="en-GB" dirty="0"/>
              <a:t> models ignore most gameplay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044013"/>
              </p:ext>
            </p:extLst>
          </p:nvPr>
        </p:nvGraphicFramePr>
        <p:xfrm>
          <a:off x="114300" y="1940560"/>
          <a:ext cx="89154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5415279" y="4713848"/>
            <a:ext cx="792481" cy="17682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572500" y="4713848"/>
            <a:ext cx="457200" cy="9147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98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Some </a:t>
            </a:r>
            <a:r>
              <a:rPr lang="en-GB" dirty="0">
                <a:solidFill>
                  <a:srgbClr val="FF0000"/>
                </a:solidFill>
              </a:rPr>
              <a:t>actions</a:t>
            </a:r>
            <a:r>
              <a:rPr lang="en-GB" dirty="0"/>
              <a:t> are </a:t>
            </a:r>
            <a:br>
              <a:rPr lang="en-GB" dirty="0"/>
            </a:br>
            <a:r>
              <a:rPr lang="en-GB" dirty="0"/>
              <a:t>better than others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589" y="1903272"/>
            <a:ext cx="7404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Can we quantify the </a:t>
            </a:r>
          </a:p>
          <a:p>
            <a:r>
              <a:rPr lang="en-GB" sz="2400" dirty="0"/>
              <a:t>value of any action?</a:t>
            </a:r>
          </a:p>
        </p:txBody>
      </p:sp>
      <p:pic>
        <p:nvPicPr>
          <p:cNvPr id="8" name="Picture 2" descr="Image result for soccer sh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93"/>
          <a:stretch/>
        </p:blipFill>
        <p:spPr bwMode="auto">
          <a:xfrm>
            <a:off x="628651" y="3758099"/>
            <a:ext cx="2439402" cy="18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eech Bubble: Rectangle with Corners Rounded 8"/>
          <p:cNvSpPr/>
          <p:nvPr/>
        </p:nvSpPr>
        <p:spPr>
          <a:xfrm>
            <a:off x="1151594" y="5881756"/>
            <a:ext cx="1323473" cy="685800"/>
          </a:xfrm>
          <a:prstGeom prst="wedgeRoundRectCallout">
            <a:avLst>
              <a:gd name="adj1" fmla="val -23560"/>
              <a:gd name="adj2" fmla="val -86623"/>
              <a:gd name="adj3" fmla="val 16667"/>
            </a:avLst>
          </a:prstGeom>
          <a:solidFill>
            <a:srgbClr val="FF66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.12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200456" y="3233420"/>
            <a:ext cx="4027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Shot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83838" y="3233420"/>
            <a:ext cx="1275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Pass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04222" y="3233420"/>
            <a:ext cx="2772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Ball recovery</a:t>
            </a:r>
          </a:p>
        </p:txBody>
      </p:sp>
      <p:pic>
        <p:nvPicPr>
          <p:cNvPr id="2050" name="Picture 2" descr="Image result for soccer pa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9"/>
          <a:stretch/>
        </p:blipFill>
        <p:spPr bwMode="auto">
          <a:xfrm>
            <a:off x="3380354" y="3777851"/>
            <a:ext cx="2682317" cy="185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occer tack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972" y="3777851"/>
            <a:ext cx="2431489" cy="18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peech Bubble: Rectangle with Corners Rounded 15"/>
          <p:cNvSpPr/>
          <p:nvPr/>
        </p:nvSpPr>
        <p:spPr>
          <a:xfrm>
            <a:off x="4253457" y="5881756"/>
            <a:ext cx="1323473" cy="685800"/>
          </a:xfrm>
          <a:prstGeom prst="wedgeRoundRectCallout">
            <a:avLst>
              <a:gd name="adj1" fmla="val -23560"/>
              <a:gd name="adj2" fmla="val -86623"/>
              <a:gd name="adj3" fmla="val 16667"/>
            </a:avLst>
          </a:prstGeom>
          <a:solidFill>
            <a:srgbClr val="FF66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.04</a:t>
            </a:r>
          </a:p>
        </p:txBody>
      </p:sp>
      <p:sp>
        <p:nvSpPr>
          <p:cNvPr id="17" name="Speech Bubble: Rectangle with Corners Rounded 16"/>
          <p:cNvSpPr/>
          <p:nvPr/>
        </p:nvSpPr>
        <p:spPr>
          <a:xfrm>
            <a:off x="6928979" y="5881756"/>
            <a:ext cx="1323473" cy="685800"/>
          </a:xfrm>
          <a:prstGeom prst="wedgeRoundRectCallout">
            <a:avLst>
              <a:gd name="adj1" fmla="val -23560"/>
              <a:gd name="adj2" fmla="val -86623"/>
              <a:gd name="adj3" fmla="val 16667"/>
            </a:avLst>
          </a:prstGeom>
          <a:solidFill>
            <a:srgbClr val="FF66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.01</a:t>
            </a:r>
          </a:p>
        </p:txBody>
      </p:sp>
    </p:spTree>
    <p:extLst>
      <p:ext uri="{BB962C8B-B14F-4D97-AF65-F5344CB8AC3E}">
        <p14:creationId xmlns:p14="http://schemas.microsoft.com/office/powerpoint/2010/main" val="243446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538" y="1825625"/>
            <a:ext cx="570181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Data</a:t>
            </a:r>
            <a:br>
              <a:rPr lang="en-GB" sz="2400" dirty="0"/>
            </a:b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Action streams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STARSS</a:t>
            </a:r>
            <a:br>
              <a:rPr lang="en-GB" sz="2400" dirty="0"/>
            </a:b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Our approach for rating actions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Experiments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Identifying top players</a:t>
            </a:r>
          </a:p>
        </p:txBody>
      </p:sp>
    </p:spTree>
    <p:extLst>
      <p:ext uri="{BB962C8B-B14F-4D97-AF65-F5344CB8AC3E}">
        <p14:creationId xmlns:p14="http://schemas.microsoft.com/office/powerpoint/2010/main" val="38118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538" y="1825625"/>
            <a:ext cx="570181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FF0000"/>
                </a:solidFill>
              </a:rPr>
              <a:t>Data</a:t>
            </a:r>
            <a:br>
              <a:rPr lang="en-GB" sz="2400" dirty="0">
                <a:solidFill>
                  <a:srgbClr val="FF0000"/>
                </a:solidFill>
              </a:rPr>
            </a:br>
            <a:r>
              <a:rPr lang="en-GB" sz="2000" dirty="0">
                <a:solidFill>
                  <a:srgbClr val="FF0000"/>
                </a:solidFill>
              </a:rPr>
              <a:t>Action streams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STARSS</a:t>
            </a:r>
            <a:br>
              <a:rPr lang="en-GB" sz="2400" dirty="0"/>
            </a:b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Our approach for rating actions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Experiments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Identifying top players</a:t>
            </a:r>
          </a:p>
        </p:txBody>
      </p:sp>
    </p:spTree>
    <p:extLst>
      <p:ext uri="{BB962C8B-B14F-4D97-AF65-F5344CB8AC3E}">
        <p14:creationId xmlns:p14="http://schemas.microsoft.com/office/powerpoint/2010/main" val="84248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 soccer match is described by </a:t>
            </a:r>
            <a:br>
              <a:rPr lang="en-GB" dirty="0"/>
            </a:br>
            <a:r>
              <a:rPr lang="en-GB" dirty="0"/>
              <a:t>a stream of ±1750 on-the-ball 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5" y="2035724"/>
            <a:ext cx="6043573" cy="42030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2765" y="3484123"/>
            <a:ext cx="1990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 minute of gameplay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5137" y="3607572"/>
            <a:ext cx="947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05051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action has attributes such as</a:t>
            </a:r>
            <a:br>
              <a:rPr lang="en-GB" dirty="0"/>
            </a:br>
            <a:r>
              <a:rPr lang="en-GB" dirty="0"/>
              <a:t>type, timestamp, location, team, player,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84" t="65279" r="22127" b="7156"/>
          <a:stretch/>
        </p:blipFill>
        <p:spPr>
          <a:xfrm>
            <a:off x="211962" y="2731624"/>
            <a:ext cx="4093821" cy="329878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66783"/>
              </p:ext>
            </p:extLst>
          </p:nvPr>
        </p:nvGraphicFramePr>
        <p:xfrm>
          <a:off x="5147117" y="2567456"/>
          <a:ext cx="2908863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863">
                  <a:extLst>
                    <a:ext uri="{9D8B030D-6E8A-4147-A177-3AD203B41FA5}">
                      <a16:colId xmlns:a16="http://schemas.microsoft.com/office/drawing/2014/main" val="224858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5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1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12min 36sec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48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X: 32.2,</a:t>
                      </a:r>
                      <a:r>
                        <a:rPr lang="en-GB" sz="2800" baseline="0" dirty="0"/>
                        <a:t> Y: </a:t>
                      </a:r>
                      <a:r>
                        <a:rPr lang="en-GB" sz="2800" dirty="0"/>
                        <a:t>85.1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6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Neil</a:t>
                      </a:r>
                      <a:r>
                        <a:rPr lang="en-GB" sz="2800" baseline="0" dirty="0"/>
                        <a:t> Taylor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0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Swansea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1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59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19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646</Words>
  <Application>Microsoft Office PowerPoint</Application>
  <PresentationFormat>On-screen Show (4:3)</PresentationFormat>
  <Paragraphs>258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Cambria</vt:lpstr>
      <vt:lpstr>Cambria Math</vt:lpstr>
      <vt:lpstr>Lucida Sans</vt:lpstr>
      <vt:lpstr>Times New Roman</vt:lpstr>
      <vt:lpstr>Office Theme</vt:lpstr>
      <vt:lpstr>STARSS: A Spatio-Temporal Action Rating System for Soccer</vt:lpstr>
      <vt:lpstr>Soccer analytics attempts to  quantify and explain soccer</vt:lpstr>
      <vt:lpstr>Some shots are  better than others</vt:lpstr>
      <vt:lpstr>Shots are rare actions; xG models ignore most gameplay</vt:lpstr>
      <vt:lpstr>Some actions are  better than others</vt:lpstr>
      <vt:lpstr>Overview</vt:lpstr>
      <vt:lpstr>Overview</vt:lpstr>
      <vt:lpstr>A soccer match is described by  a stream of ±1750 on-the-ball actions</vt:lpstr>
      <vt:lpstr>An action has attributes such as type, timestamp, location, team, player, …</vt:lpstr>
      <vt:lpstr>Overview</vt:lpstr>
      <vt:lpstr>STARSS rates actions  using 3 simple steps</vt:lpstr>
      <vt:lpstr>Action streams are split in phases  based on time and change of possession</vt:lpstr>
      <vt:lpstr>Action streams are split in phases  based on time and change of possession</vt:lpstr>
      <vt:lpstr>Action streams are split in phases  based on time and change of possession</vt:lpstr>
      <vt:lpstr>Action streams are split in phases  based on time and change of possession</vt:lpstr>
      <vt:lpstr>Action streams are split in phases  based on time and change of possession</vt:lpstr>
      <vt:lpstr>How good is this phase?  </vt:lpstr>
      <vt:lpstr>How good is this phase? Let’s look at what happened  in similar phases</vt:lpstr>
      <vt:lpstr>Dynamic Time Warping (DTW) is  a great distance measure for phases</vt:lpstr>
      <vt:lpstr>Phases are rated using a  k-nearest neighbours approach</vt:lpstr>
      <vt:lpstr>The phase rating is distributed over its individual actions using exponential decay</vt:lpstr>
      <vt:lpstr>The phase rating is distributed over its individual actions using exponential decay</vt:lpstr>
      <vt:lpstr>The phase rating is distributed over its individual actions using exponential decay</vt:lpstr>
      <vt:lpstr>The phase rating is distributed over its individual actions using exponential decay</vt:lpstr>
      <vt:lpstr>The phase rating is distributed over its individual actions using exponential decay</vt:lpstr>
      <vt:lpstr>Overview</vt:lpstr>
      <vt:lpstr>Players can be rated over a season by aggregating their action values</vt:lpstr>
      <vt:lpstr>Players can be rated over a match  by aggregating their action values</vt:lpstr>
      <vt:lpstr>Future work</vt:lpstr>
      <vt:lpstr>STARSS: A Spatio-Temporal Action Rating System for Soccer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Decroos</dc:creator>
  <cp:lastModifiedBy>Tom Decroos</cp:lastModifiedBy>
  <cp:revision>60</cp:revision>
  <dcterms:created xsi:type="dcterms:W3CDTF">2017-04-20T12:36:51Z</dcterms:created>
  <dcterms:modified xsi:type="dcterms:W3CDTF">2017-09-08T09:35:00Z</dcterms:modified>
</cp:coreProperties>
</file>