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1" r:id="rId7"/>
    <p:sldId id="259" r:id="rId8"/>
    <p:sldId id="264" r:id="rId9"/>
    <p:sldId id="293" r:id="rId10"/>
    <p:sldId id="295" r:id="rId11"/>
    <p:sldId id="294" r:id="rId12"/>
    <p:sldId id="279" r:id="rId13"/>
    <p:sldId id="297" r:id="rId14"/>
    <p:sldId id="298" r:id="rId15"/>
    <p:sldId id="299" r:id="rId16"/>
    <p:sldId id="300" r:id="rId17"/>
    <p:sldId id="301" r:id="rId18"/>
    <p:sldId id="268" r:id="rId19"/>
    <p:sldId id="269" r:id="rId20"/>
    <p:sldId id="270" r:id="rId21"/>
    <p:sldId id="272" r:id="rId22"/>
    <p:sldId id="273" r:id="rId23"/>
    <p:sldId id="277" r:id="rId24"/>
    <p:sldId id="276" r:id="rId25"/>
    <p:sldId id="275" r:id="rId26"/>
    <p:sldId id="271" r:id="rId27"/>
    <p:sldId id="265" r:id="rId28"/>
    <p:sldId id="283" r:id="rId29"/>
    <p:sldId id="284" r:id="rId30"/>
    <p:sldId id="285" r:id="rId31"/>
    <p:sldId id="286" r:id="rId32"/>
    <p:sldId id="282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82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7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4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9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05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7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6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5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3C0B0-F8AB-45BD-A6DC-F80ED5AF07BA}" type="datetimeFigureOut">
              <a:rPr lang="en-GB" smtClean="0"/>
              <a:t>10/09/2018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6606-4847-4228-99DA-F62B620DB2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GB" dirty="0"/>
              <a:t>Characterizing Soccer Players’ Playing Style from Match Event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400" dirty="0"/>
              <a:t>Aron </a:t>
            </a:r>
            <a:r>
              <a:rPr lang="en-GB" sz="2400" dirty="0" err="1"/>
              <a:t>Geerts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Tom Decroos</a:t>
            </a:r>
            <a:r>
              <a:rPr lang="en-GB" sz="2400" dirty="0"/>
              <a:t>, Jesse Davis</a:t>
            </a:r>
          </a:p>
          <a:p>
            <a:pPr algn="l"/>
            <a:r>
              <a:rPr lang="en-GB" sz="2400" dirty="0"/>
              <a:t>MLSA@ECMLPKDD’18</a:t>
            </a:r>
          </a:p>
        </p:txBody>
      </p:sp>
    </p:spTree>
    <p:extLst>
      <p:ext uri="{BB962C8B-B14F-4D97-AF65-F5344CB8AC3E}">
        <p14:creationId xmlns:p14="http://schemas.microsoft.com/office/powerpoint/2010/main" val="1388094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E02-89E1-41D2-AD8F-F6C7F97A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Q1: What information to consider?</a:t>
            </a:r>
          </a:p>
          <a:p>
            <a:pPr marL="0" indent="0">
              <a:buNone/>
            </a:pPr>
            <a:r>
              <a:rPr lang="nl-BE" i="1" dirty="0">
                <a:solidFill>
                  <a:schemeClr val="bg1"/>
                </a:solidFill>
              </a:rPr>
              <a:t>Shots, goals, passes, fouls, yellow/red cards, take-ons, clearances, aerials, interceptions, recoveries, tackles (Kumar et al.)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Q2: How to encode this information?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33CAA-2A31-4584-9194-C3F17206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represent playing style</a:t>
            </a:r>
          </a:p>
        </p:txBody>
      </p:sp>
    </p:spTree>
    <p:extLst>
      <p:ext uri="{BB962C8B-B14F-4D97-AF65-F5344CB8AC3E}">
        <p14:creationId xmlns:p14="http://schemas.microsoft.com/office/powerpoint/2010/main" val="428242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E02-89E1-41D2-AD8F-F6C7F97A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Q1: What information to consider?</a:t>
            </a:r>
          </a:p>
          <a:p>
            <a:pPr marL="0" indent="0">
              <a:buNone/>
            </a:pPr>
            <a:r>
              <a:rPr lang="nl-BE" i="1" dirty="0">
                <a:solidFill>
                  <a:schemeClr val="bg2">
                    <a:lumMod val="50000"/>
                  </a:schemeClr>
                </a:solidFill>
              </a:rPr>
              <a:t>Shots, goals, passes, fouls, yellow/red cards, take-ons, clearances, aerials, interceptions, recoveries, tackles (Kumar et al.)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Q2: How to encode this information?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33CAA-2A31-4584-9194-C3F17206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represent playing style</a:t>
            </a:r>
          </a:p>
        </p:txBody>
      </p:sp>
    </p:spTree>
    <p:extLst>
      <p:ext uri="{BB962C8B-B14F-4D97-AF65-F5344CB8AC3E}">
        <p14:creationId xmlns:p14="http://schemas.microsoft.com/office/powerpoint/2010/main" val="381871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2E02-89E1-41D2-AD8F-F6C7F97A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Q1: What information to consider?</a:t>
            </a:r>
          </a:p>
          <a:p>
            <a:pPr marL="0" indent="0">
              <a:buNone/>
            </a:pPr>
            <a:r>
              <a:rPr lang="nl-BE" i="1" dirty="0">
                <a:solidFill>
                  <a:schemeClr val="bg2">
                    <a:lumMod val="50000"/>
                  </a:schemeClr>
                </a:solidFill>
              </a:rPr>
              <a:t>Shots, goals, passes, fouls, yellow/red cards, take-ons, clearances, aerials, interceptions, recoveries, tackles (Kumar et al.)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>
                <a:solidFill>
                  <a:srgbClr val="FF0000"/>
                </a:solidFill>
              </a:rPr>
              <a:t>Q2: How to encode this information?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533CAA-2A31-4584-9194-C3F17206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represent playing style</a:t>
            </a:r>
          </a:p>
        </p:txBody>
      </p:sp>
    </p:spTree>
    <p:extLst>
      <p:ext uri="{BB962C8B-B14F-4D97-AF65-F5344CB8AC3E}">
        <p14:creationId xmlns:p14="http://schemas.microsoft.com/office/powerpoint/2010/main" val="38010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1539-66E8-4F37-B849-7B9CF3AC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idea: represent each event type</a:t>
            </a:r>
            <a:br>
              <a:rPr lang="en-GB" dirty="0"/>
            </a:br>
            <a:r>
              <a:rPr lang="en-GB" dirty="0"/>
              <a:t>in a small set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81FD-6705-4A2C-B059-D4373090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Construct a heatmap per player and event type</a:t>
            </a:r>
          </a:p>
          <a:p>
            <a:pPr marL="457200" indent="-457200">
              <a:buAutoNum type="arabicPeriod"/>
            </a:pPr>
            <a:r>
              <a:rPr lang="en-GB" dirty="0"/>
              <a:t>Compress heatmap to small set of features</a:t>
            </a:r>
          </a:p>
        </p:txBody>
      </p:sp>
    </p:spTree>
    <p:extLst>
      <p:ext uri="{BB962C8B-B14F-4D97-AF65-F5344CB8AC3E}">
        <p14:creationId xmlns:p14="http://schemas.microsoft.com/office/powerpoint/2010/main" val="39274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6A2D-932E-4772-BA57-7D81F865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919210" cy="1325563"/>
          </a:xfrm>
        </p:spPr>
        <p:txBody>
          <a:bodyPr/>
          <a:lstStyle/>
          <a:p>
            <a:r>
              <a:rPr lang="en-GB" dirty="0"/>
              <a:t>Construct heatmaps per event type and player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2B070DA-7070-40D8-9A69-915E4D19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77083"/>
            <a:ext cx="81343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4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6A2D-932E-4772-BA57-7D81F865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54390" cy="1325563"/>
          </a:xfrm>
        </p:spPr>
        <p:txBody>
          <a:bodyPr/>
          <a:lstStyle/>
          <a:p>
            <a:r>
              <a:rPr lang="en-GB" dirty="0"/>
              <a:t>Construct heatmaps per event type and player</a:t>
            </a:r>
          </a:p>
        </p:txBody>
      </p:sp>
      <p:pic>
        <p:nvPicPr>
          <p:cNvPr id="4" name="Picture 3" descr="A close up of a logo&#10;&#10;Description generated with high confidence">
            <a:extLst>
              <a:ext uri="{FF2B5EF4-FFF2-40B4-BE49-F238E27FC236}">
                <a16:creationId xmlns:a16="http://schemas.microsoft.com/office/drawing/2014/main" id="{D2B070DA-7070-40D8-9A69-915E4D19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77083"/>
            <a:ext cx="8134350" cy="40671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4B5F1C-9444-481F-906B-D14E32178A2A}"/>
              </a:ext>
            </a:extLst>
          </p:cNvPr>
          <p:cNvSpPr/>
          <p:nvPr/>
        </p:nvSpPr>
        <p:spPr>
          <a:xfrm>
            <a:off x="634746" y="20770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DDF79-EE78-4EE5-B357-0047DC2B8555}"/>
              </a:ext>
            </a:extLst>
          </p:cNvPr>
          <p:cNvSpPr/>
          <p:nvPr/>
        </p:nvSpPr>
        <p:spPr>
          <a:xfrm>
            <a:off x="636499" y="23375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73A7E-3658-42EB-AC51-D784289BFDEE}"/>
              </a:ext>
            </a:extLst>
          </p:cNvPr>
          <p:cNvSpPr/>
          <p:nvPr/>
        </p:nvSpPr>
        <p:spPr>
          <a:xfrm>
            <a:off x="636178" y="26035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ED84A3-B9DD-40D1-BF4F-283458A0D3F7}"/>
              </a:ext>
            </a:extLst>
          </p:cNvPr>
          <p:cNvSpPr/>
          <p:nvPr/>
        </p:nvSpPr>
        <p:spPr>
          <a:xfrm>
            <a:off x="636407" y="28640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F3EF24-9456-496D-923F-140992ECF1A4}"/>
              </a:ext>
            </a:extLst>
          </p:cNvPr>
          <p:cNvSpPr/>
          <p:nvPr/>
        </p:nvSpPr>
        <p:spPr>
          <a:xfrm>
            <a:off x="637286" y="31210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1F63F-C298-44F0-80E3-D669689BEA2B}"/>
              </a:ext>
            </a:extLst>
          </p:cNvPr>
          <p:cNvSpPr/>
          <p:nvPr/>
        </p:nvSpPr>
        <p:spPr>
          <a:xfrm>
            <a:off x="633959" y="33814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06830-5ED0-4209-BC7A-43A1D07EF0DF}"/>
              </a:ext>
            </a:extLst>
          </p:cNvPr>
          <p:cNvSpPr/>
          <p:nvPr/>
        </p:nvSpPr>
        <p:spPr>
          <a:xfrm>
            <a:off x="633638" y="36474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E7E45-6EF4-4572-8DB4-63184EDE4C0A}"/>
              </a:ext>
            </a:extLst>
          </p:cNvPr>
          <p:cNvSpPr/>
          <p:nvPr/>
        </p:nvSpPr>
        <p:spPr>
          <a:xfrm>
            <a:off x="633867" y="39079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CDC7-80D8-4DE2-8313-2C6897C35EC7}"/>
              </a:ext>
            </a:extLst>
          </p:cNvPr>
          <p:cNvSpPr/>
          <p:nvPr/>
        </p:nvSpPr>
        <p:spPr>
          <a:xfrm>
            <a:off x="639826" y="41649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9A9239-F44F-4D10-9D98-33F8227F2C86}"/>
              </a:ext>
            </a:extLst>
          </p:cNvPr>
          <p:cNvSpPr/>
          <p:nvPr/>
        </p:nvSpPr>
        <p:spPr>
          <a:xfrm>
            <a:off x="641579" y="44254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F1FC2D-FB6D-41E5-91B4-AA1237EA8855}"/>
              </a:ext>
            </a:extLst>
          </p:cNvPr>
          <p:cNvSpPr/>
          <p:nvPr/>
        </p:nvSpPr>
        <p:spPr>
          <a:xfrm>
            <a:off x="641258" y="46914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A844CD-2F5D-4C7E-BEEB-5D89FD6BAD89}"/>
              </a:ext>
            </a:extLst>
          </p:cNvPr>
          <p:cNvSpPr/>
          <p:nvPr/>
        </p:nvSpPr>
        <p:spPr>
          <a:xfrm>
            <a:off x="641487" y="49518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C996E-426E-4BCB-9007-193D9B617DF7}"/>
              </a:ext>
            </a:extLst>
          </p:cNvPr>
          <p:cNvSpPr/>
          <p:nvPr/>
        </p:nvSpPr>
        <p:spPr>
          <a:xfrm>
            <a:off x="642366" y="52089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9B42C-F9D3-468E-97EB-8FED950C5795}"/>
              </a:ext>
            </a:extLst>
          </p:cNvPr>
          <p:cNvSpPr/>
          <p:nvPr/>
        </p:nvSpPr>
        <p:spPr>
          <a:xfrm>
            <a:off x="644119" y="54693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D7E7E-61C8-473A-B4A6-53D6E54CCDAA}"/>
              </a:ext>
            </a:extLst>
          </p:cNvPr>
          <p:cNvSpPr/>
          <p:nvPr/>
        </p:nvSpPr>
        <p:spPr>
          <a:xfrm>
            <a:off x="643798" y="57353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3E6AC-2327-4B0A-A5C5-947C9C6396B1}"/>
              </a:ext>
            </a:extLst>
          </p:cNvPr>
          <p:cNvSpPr/>
          <p:nvPr/>
        </p:nvSpPr>
        <p:spPr>
          <a:xfrm>
            <a:off x="649107" y="59958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14B401-1BEF-4B80-8FC0-10A1B07088F7}"/>
              </a:ext>
            </a:extLst>
          </p:cNvPr>
          <p:cNvSpPr/>
          <p:nvPr/>
        </p:nvSpPr>
        <p:spPr>
          <a:xfrm>
            <a:off x="901446" y="20770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23CE6-B05A-49F2-A3ED-DB4C529F54F2}"/>
              </a:ext>
            </a:extLst>
          </p:cNvPr>
          <p:cNvSpPr/>
          <p:nvPr/>
        </p:nvSpPr>
        <p:spPr>
          <a:xfrm>
            <a:off x="903199" y="23375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36DEF-F444-4E60-A309-24AC649237A0}"/>
              </a:ext>
            </a:extLst>
          </p:cNvPr>
          <p:cNvSpPr/>
          <p:nvPr/>
        </p:nvSpPr>
        <p:spPr>
          <a:xfrm>
            <a:off x="902878" y="26035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A24AC-6C13-4A4E-B8E6-B2FA986DF12D}"/>
              </a:ext>
            </a:extLst>
          </p:cNvPr>
          <p:cNvSpPr/>
          <p:nvPr/>
        </p:nvSpPr>
        <p:spPr>
          <a:xfrm>
            <a:off x="903107" y="28640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BEF825-B34E-4918-8C85-B99A70AFBF9A}"/>
              </a:ext>
            </a:extLst>
          </p:cNvPr>
          <p:cNvSpPr/>
          <p:nvPr/>
        </p:nvSpPr>
        <p:spPr>
          <a:xfrm>
            <a:off x="903986" y="31210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974FC8-0C6D-49D6-9F10-C243F301860E}"/>
              </a:ext>
            </a:extLst>
          </p:cNvPr>
          <p:cNvSpPr/>
          <p:nvPr/>
        </p:nvSpPr>
        <p:spPr>
          <a:xfrm>
            <a:off x="900659" y="33814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2F2D9-D154-4A7E-9CFE-F9EEF795F942}"/>
              </a:ext>
            </a:extLst>
          </p:cNvPr>
          <p:cNvSpPr/>
          <p:nvPr/>
        </p:nvSpPr>
        <p:spPr>
          <a:xfrm>
            <a:off x="900338" y="36474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C04EF4-CED0-4F44-9D87-05D105083B6D}"/>
              </a:ext>
            </a:extLst>
          </p:cNvPr>
          <p:cNvSpPr/>
          <p:nvPr/>
        </p:nvSpPr>
        <p:spPr>
          <a:xfrm>
            <a:off x="900567" y="39079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44F4CF-3D7A-4E32-B1C1-4583D95D4F4D}"/>
              </a:ext>
            </a:extLst>
          </p:cNvPr>
          <p:cNvSpPr/>
          <p:nvPr/>
        </p:nvSpPr>
        <p:spPr>
          <a:xfrm>
            <a:off x="906526" y="41649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38A580-736F-4C3A-A958-28DC14D6B9E8}"/>
              </a:ext>
            </a:extLst>
          </p:cNvPr>
          <p:cNvSpPr/>
          <p:nvPr/>
        </p:nvSpPr>
        <p:spPr>
          <a:xfrm>
            <a:off x="908279" y="44254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E038EA-4F05-42D6-894C-48761F63BC8D}"/>
              </a:ext>
            </a:extLst>
          </p:cNvPr>
          <p:cNvSpPr/>
          <p:nvPr/>
        </p:nvSpPr>
        <p:spPr>
          <a:xfrm>
            <a:off x="907958" y="46914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55AC9B-145D-4426-8353-DC239DC56861}"/>
              </a:ext>
            </a:extLst>
          </p:cNvPr>
          <p:cNvSpPr/>
          <p:nvPr/>
        </p:nvSpPr>
        <p:spPr>
          <a:xfrm>
            <a:off x="908187" y="49518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08B826-D181-4EBB-88B2-6F4C2CD0254A}"/>
              </a:ext>
            </a:extLst>
          </p:cNvPr>
          <p:cNvSpPr/>
          <p:nvPr/>
        </p:nvSpPr>
        <p:spPr>
          <a:xfrm>
            <a:off x="909066" y="52089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C78AAD-BE2C-462C-9617-3B83EF0A3308}"/>
              </a:ext>
            </a:extLst>
          </p:cNvPr>
          <p:cNvSpPr/>
          <p:nvPr/>
        </p:nvSpPr>
        <p:spPr>
          <a:xfrm>
            <a:off x="910819" y="54693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2177BF-BEEE-4DFC-BAC9-6EC629B6A333}"/>
              </a:ext>
            </a:extLst>
          </p:cNvPr>
          <p:cNvSpPr/>
          <p:nvPr/>
        </p:nvSpPr>
        <p:spPr>
          <a:xfrm>
            <a:off x="910498" y="57353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374915-C236-4BF4-8EA8-B5C81BF7234F}"/>
              </a:ext>
            </a:extLst>
          </p:cNvPr>
          <p:cNvSpPr/>
          <p:nvPr/>
        </p:nvSpPr>
        <p:spPr>
          <a:xfrm>
            <a:off x="915807" y="59958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558171-7CFD-4818-ADFC-99B22E1F52EA}"/>
              </a:ext>
            </a:extLst>
          </p:cNvPr>
          <p:cNvSpPr/>
          <p:nvPr/>
        </p:nvSpPr>
        <p:spPr>
          <a:xfrm>
            <a:off x="1175766" y="20770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C34747-87F2-4B24-BF04-4652818A0957}"/>
              </a:ext>
            </a:extLst>
          </p:cNvPr>
          <p:cNvSpPr/>
          <p:nvPr/>
        </p:nvSpPr>
        <p:spPr>
          <a:xfrm>
            <a:off x="1177519" y="23375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DE2717-F47C-43C0-9FF9-22EFDDDA8E64}"/>
              </a:ext>
            </a:extLst>
          </p:cNvPr>
          <p:cNvSpPr/>
          <p:nvPr/>
        </p:nvSpPr>
        <p:spPr>
          <a:xfrm>
            <a:off x="1177198" y="26035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902306-9D3A-4F7E-909D-C7D92EEA5FAA}"/>
              </a:ext>
            </a:extLst>
          </p:cNvPr>
          <p:cNvSpPr/>
          <p:nvPr/>
        </p:nvSpPr>
        <p:spPr>
          <a:xfrm>
            <a:off x="1177427" y="28640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A93672-A799-4ECC-9D52-05D0F9480CA0}"/>
              </a:ext>
            </a:extLst>
          </p:cNvPr>
          <p:cNvSpPr/>
          <p:nvPr/>
        </p:nvSpPr>
        <p:spPr>
          <a:xfrm>
            <a:off x="1178306" y="31210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6BD4D9B-1B81-4F92-9462-DFF457E7B2F5}"/>
              </a:ext>
            </a:extLst>
          </p:cNvPr>
          <p:cNvSpPr/>
          <p:nvPr/>
        </p:nvSpPr>
        <p:spPr>
          <a:xfrm>
            <a:off x="1174979" y="33814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0CAAFE-A4E9-44F3-95A6-0ED7A7202DA2}"/>
              </a:ext>
            </a:extLst>
          </p:cNvPr>
          <p:cNvSpPr/>
          <p:nvPr/>
        </p:nvSpPr>
        <p:spPr>
          <a:xfrm>
            <a:off x="1174658" y="36474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91DC18-CD89-4A41-99FE-E62C9240B3EF}"/>
              </a:ext>
            </a:extLst>
          </p:cNvPr>
          <p:cNvSpPr/>
          <p:nvPr/>
        </p:nvSpPr>
        <p:spPr>
          <a:xfrm>
            <a:off x="1174887" y="39079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2EF7DC-F21C-4523-8B53-4673794B107E}"/>
              </a:ext>
            </a:extLst>
          </p:cNvPr>
          <p:cNvSpPr/>
          <p:nvPr/>
        </p:nvSpPr>
        <p:spPr>
          <a:xfrm>
            <a:off x="1180846" y="41649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423463-8B3F-4DC7-AF68-944387FEE629}"/>
              </a:ext>
            </a:extLst>
          </p:cNvPr>
          <p:cNvSpPr/>
          <p:nvPr/>
        </p:nvSpPr>
        <p:spPr>
          <a:xfrm>
            <a:off x="1182599" y="44254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67353-2395-4F5B-B2AB-48A45C34D126}"/>
              </a:ext>
            </a:extLst>
          </p:cNvPr>
          <p:cNvSpPr/>
          <p:nvPr/>
        </p:nvSpPr>
        <p:spPr>
          <a:xfrm>
            <a:off x="1182278" y="46914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4A77AEB-7119-46F1-9424-6F223D293975}"/>
              </a:ext>
            </a:extLst>
          </p:cNvPr>
          <p:cNvSpPr/>
          <p:nvPr/>
        </p:nvSpPr>
        <p:spPr>
          <a:xfrm>
            <a:off x="1182507" y="49518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C9F706-8A3D-477D-BB94-32EFF30CAA0B}"/>
              </a:ext>
            </a:extLst>
          </p:cNvPr>
          <p:cNvSpPr/>
          <p:nvPr/>
        </p:nvSpPr>
        <p:spPr>
          <a:xfrm>
            <a:off x="1183386" y="52089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FFA1F3-4119-45E5-992E-91EE776B6F72}"/>
              </a:ext>
            </a:extLst>
          </p:cNvPr>
          <p:cNvSpPr/>
          <p:nvPr/>
        </p:nvSpPr>
        <p:spPr>
          <a:xfrm>
            <a:off x="1185139" y="54693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EC482C-4E17-46FC-B440-B6C64E9AEEFA}"/>
              </a:ext>
            </a:extLst>
          </p:cNvPr>
          <p:cNvSpPr/>
          <p:nvPr/>
        </p:nvSpPr>
        <p:spPr>
          <a:xfrm>
            <a:off x="1184818" y="57353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DAA742-C1F9-4129-9157-BA5E8B53A590}"/>
              </a:ext>
            </a:extLst>
          </p:cNvPr>
          <p:cNvSpPr/>
          <p:nvPr/>
        </p:nvSpPr>
        <p:spPr>
          <a:xfrm>
            <a:off x="1190127" y="59958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30945B-728F-44C8-B125-67D34D6D8841}"/>
              </a:ext>
            </a:extLst>
          </p:cNvPr>
          <p:cNvSpPr/>
          <p:nvPr/>
        </p:nvSpPr>
        <p:spPr>
          <a:xfrm>
            <a:off x="1442466" y="20770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EA2BD4-5DF5-483C-BE19-810EAB77BB9C}"/>
              </a:ext>
            </a:extLst>
          </p:cNvPr>
          <p:cNvSpPr/>
          <p:nvPr/>
        </p:nvSpPr>
        <p:spPr>
          <a:xfrm>
            <a:off x="1444219" y="23375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6AEF6B8-7CB3-48C1-9415-5EE087E90285}"/>
              </a:ext>
            </a:extLst>
          </p:cNvPr>
          <p:cNvSpPr/>
          <p:nvPr/>
        </p:nvSpPr>
        <p:spPr>
          <a:xfrm>
            <a:off x="1443898" y="26035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819DA2-1463-43FB-9716-8B09F48FF48D}"/>
              </a:ext>
            </a:extLst>
          </p:cNvPr>
          <p:cNvSpPr/>
          <p:nvPr/>
        </p:nvSpPr>
        <p:spPr>
          <a:xfrm>
            <a:off x="1444127" y="28640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837292-1FBB-40F9-A1D4-B9A9EE22A5F0}"/>
              </a:ext>
            </a:extLst>
          </p:cNvPr>
          <p:cNvSpPr/>
          <p:nvPr/>
        </p:nvSpPr>
        <p:spPr>
          <a:xfrm>
            <a:off x="1445006" y="31210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FAC7D8-C687-4449-9F68-576E6C7DBEF9}"/>
              </a:ext>
            </a:extLst>
          </p:cNvPr>
          <p:cNvSpPr/>
          <p:nvPr/>
        </p:nvSpPr>
        <p:spPr>
          <a:xfrm>
            <a:off x="1441679" y="33814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13AFB0-C3F2-4460-81FC-C12E0B654A6B}"/>
              </a:ext>
            </a:extLst>
          </p:cNvPr>
          <p:cNvSpPr/>
          <p:nvPr/>
        </p:nvSpPr>
        <p:spPr>
          <a:xfrm>
            <a:off x="1441358" y="36474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6B2F9-86DC-4498-BC42-E2D1D2339AB8}"/>
              </a:ext>
            </a:extLst>
          </p:cNvPr>
          <p:cNvSpPr/>
          <p:nvPr/>
        </p:nvSpPr>
        <p:spPr>
          <a:xfrm>
            <a:off x="1441587" y="39079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A7A576-611B-4B6F-A17F-A8DD36CED03B}"/>
              </a:ext>
            </a:extLst>
          </p:cNvPr>
          <p:cNvSpPr/>
          <p:nvPr/>
        </p:nvSpPr>
        <p:spPr>
          <a:xfrm>
            <a:off x="1447546" y="41649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F0FCF7-CF70-418F-BC25-BAE04573A657}"/>
              </a:ext>
            </a:extLst>
          </p:cNvPr>
          <p:cNvSpPr/>
          <p:nvPr/>
        </p:nvSpPr>
        <p:spPr>
          <a:xfrm>
            <a:off x="1449299" y="44254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2795CC-89E1-4A41-B00B-15548B69C58D}"/>
              </a:ext>
            </a:extLst>
          </p:cNvPr>
          <p:cNvSpPr/>
          <p:nvPr/>
        </p:nvSpPr>
        <p:spPr>
          <a:xfrm>
            <a:off x="1448978" y="46914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50B3983-A754-4EEB-BE4C-369E67DDB7C3}"/>
              </a:ext>
            </a:extLst>
          </p:cNvPr>
          <p:cNvSpPr/>
          <p:nvPr/>
        </p:nvSpPr>
        <p:spPr>
          <a:xfrm>
            <a:off x="1449207" y="49518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E5A2E6-698C-4E6E-8CA5-F53B69DAA1B2}"/>
              </a:ext>
            </a:extLst>
          </p:cNvPr>
          <p:cNvSpPr/>
          <p:nvPr/>
        </p:nvSpPr>
        <p:spPr>
          <a:xfrm>
            <a:off x="1450086" y="52089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3BB943-0B0B-453A-8EEB-6B8862ABE61F}"/>
              </a:ext>
            </a:extLst>
          </p:cNvPr>
          <p:cNvSpPr/>
          <p:nvPr/>
        </p:nvSpPr>
        <p:spPr>
          <a:xfrm>
            <a:off x="1451839" y="54693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32AF1A-BEB4-4E8B-B00C-5E73FE2B4D20}"/>
              </a:ext>
            </a:extLst>
          </p:cNvPr>
          <p:cNvSpPr/>
          <p:nvPr/>
        </p:nvSpPr>
        <p:spPr>
          <a:xfrm>
            <a:off x="1451518" y="57353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720C55F-CFDB-43F8-9D97-F87E48A76463}"/>
              </a:ext>
            </a:extLst>
          </p:cNvPr>
          <p:cNvSpPr/>
          <p:nvPr/>
        </p:nvSpPr>
        <p:spPr>
          <a:xfrm>
            <a:off x="1456827" y="59958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C2A546-B179-4A87-9EC4-3032D68DE32E}"/>
              </a:ext>
            </a:extLst>
          </p:cNvPr>
          <p:cNvSpPr/>
          <p:nvPr/>
        </p:nvSpPr>
        <p:spPr>
          <a:xfrm>
            <a:off x="1709166" y="20847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4E125A2-CAF8-4ACD-8079-F67087FF8D0D}"/>
              </a:ext>
            </a:extLst>
          </p:cNvPr>
          <p:cNvSpPr/>
          <p:nvPr/>
        </p:nvSpPr>
        <p:spPr>
          <a:xfrm>
            <a:off x="1710919" y="23451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8A5CD7-9517-4AC2-9E1D-B59D428B8010}"/>
              </a:ext>
            </a:extLst>
          </p:cNvPr>
          <p:cNvSpPr/>
          <p:nvPr/>
        </p:nvSpPr>
        <p:spPr>
          <a:xfrm>
            <a:off x="1710598" y="26111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963AEC-C178-470F-9F41-55A9B0928AB9}"/>
              </a:ext>
            </a:extLst>
          </p:cNvPr>
          <p:cNvSpPr/>
          <p:nvPr/>
        </p:nvSpPr>
        <p:spPr>
          <a:xfrm>
            <a:off x="1710827" y="28716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8782E0-5C66-48AC-AD09-300D87E9714D}"/>
              </a:ext>
            </a:extLst>
          </p:cNvPr>
          <p:cNvSpPr/>
          <p:nvPr/>
        </p:nvSpPr>
        <p:spPr>
          <a:xfrm>
            <a:off x="1711706" y="31286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82603-524E-4708-B8B8-B95F13C02B24}"/>
              </a:ext>
            </a:extLst>
          </p:cNvPr>
          <p:cNvSpPr/>
          <p:nvPr/>
        </p:nvSpPr>
        <p:spPr>
          <a:xfrm>
            <a:off x="1708379" y="33891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40CE8A5-E998-450D-8346-A7BFF6A79820}"/>
              </a:ext>
            </a:extLst>
          </p:cNvPr>
          <p:cNvSpPr/>
          <p:nvPr/>
        </p:nvSpPr>
        <p:spPr>
          <a:xfrm>
            <a:off x="1708058" y="36551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591A148-FEC5-4E2D-8953-011DCAB63EBC}"/>
              </a:ext>
            </a:extLst>
          </p:cNvPr>
          <p:cNvSpPr/>
          <p:nvPr/>
        </p:nvSpPr>
        <p:spPr>
          <a:xfrm>
            <a:off x="1708287" y="39155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61E48B-0730-441C-B45B-150DCB54F6D8}"/>
              </a:ext>
            </a:extLst>
          </p:cNvPr>
          <p:cNvSpPr/>
          <p:nvPr/>
        </p:nvSpPr>
        <p:spPr>
          <a:xfrm>
            <a:off x="1714246" y="41725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88B659-5402-415D-97C5-2F3CE5B3CC1B}"/>
              </a:ext>
            </a:extLst>
          </p:cNvPr>
          <p:cNvSpPr/>
          <p:nvPr/>
        </p:nvSpPr>
        <p:spPr>
          <a:xfrm>
            <a:off x="1715999" y="44330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9C4A07-EFEB-4F79-AC47-C59719690E36}"/>
              </a:ext>
            </a:extLst>
          </p:cNvPr>
          <p:cNvSpPr/>
          <p:nvPr/>
        </p:nvSpPr>
        <p:spPr>
          <a:xfrm>
            <a:off x="1715678" y="46990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AB9F2C3-DCBA-4340-A24B-EC64B1FBD5FC}"/>
              </a:ext>
            </a:extLst>
          </p:cNvPr>
          <p:cNvSpPr/>
          <p:nvPr/>
        </p:nvSpPr>
        <p:spPr>
          <a:xfrm>
            <a:off x="1715907" y="49595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5B4579-33BA-4D1F-87B8-DBA0D92E9CF4}"/>
              </a:ext>
            </a:extLst>
          </p:cNvPr>
          <p:cNvSpPr/>
          <p:nvPr/>
        </p:nvSpPr>
        <p:spPr>
          <a:xfrm>
            <a:off x="1716786" y="52165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2627295-4874-498D-B07E-67F11172AEF2}"/>
              </a:ext>
            </a:extLst>
          </p:cNvPr>
          <p:cNvSpPr/>
          <p:nvPr/>
        </p:nvSpPr>
        <p:spPr>
          <a:xfrm>
            <a:off x="1718539" y="54769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9A0DC7-EE91-42BB-9BDD-221CC27A628D}"/>
              </a:ext>
            </a:extLst>
          </p:cNvPr>
          <p:cNvSpPr/>
          <p:nvPr/>
        </p:nvSpPr>
        <p:spPr>
          <a:xfrm>
            <a:off x="1718218" y="57429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191E7C6-4CD1-41B1-88FE-BD1A4FB4FCB7}"/>
              </a:ext>
            </a:extLst>
          </p:cNvPr>
          <p:cNvSpPr/>
          <p:nvPr/>
        </p:nvSpPr>
        <p:spPr>
          <a:xfrm>
            <a:off x="1723527" y="60034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5BFD4F9-F65F-4326-B876-93D1A9EA3CAE}"/>
              </a:ext>
            </a:extLst>
          </p:cNvPr>
          <p:cNvSpPr/>
          <p:nvPr/>
        </p:nvSpPr>
        <p:spPr>
          <a:xfrm>
            <a:off x="1975866" y="20847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A265450-B503-43ED-935D-788A9271060C}"/>
              </a:ext>
            </a:extLst>
          </p:cNvPr>
          <p:cNvSpPr/>
          <p:nvPr/>
        </p:nvSpPr>
        <p:spPr>
          <a:xfrm>
            <a:off x="1977619" y="23451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0E7001-4D65-491F-8D08-96195A1B0153}"/>
              </a:ext>
            </a:extLst>
          </p:cNvPr>
          <p:cNvSpPr/>
          <p:nvPr/>
        </p:nvSpPr>
        <p:spPr>
          <a:xfrm>
            <a:off x="1977298" y="26111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3937DC8-B842-40A4-B363-9CE74D25B301}"/>
              </a:ext>
            </a:extLst>
          </p:cNvPr>
          <p:cNvSpPr/>
          <p:nvPr/>
        </p:nvSpPr>
        <p:spPr>
          <a:xfrm>
            <a:off x="1977527" y="28716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74A1B6F-F650-4036-9ABA-557FE648B4E8}"/>
              </a:ext>
            </a:extLst>
          </p:cNvPr>
          <p:cNvSpPr/>
          <p:nvPr/>
        </p:nvSpPr>
        <p:spPr>
          <a:xfrm>
            <a:off x="1978406" y="31286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630F7F-9769-48DE-B589-E28E480BA711}"/>
              </a:ext>
            </a:extLst>
          </p:cNvPr>
          <p:cNvSpPr/>
          <p:nvPr/>
        </p:nvSpPr>
        <p:spPr>
          <a:xfrm>
            <a:off x="1975079" y="33891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7663F4-019D-4586-BA5D-287EDF56BD15}"/>
              </a:ext>
            </a:extLst>
          </p:cNvPr>
          <p:cNvSpPr/>
          <p:nvPr/>
        </p:nvSpPr>
        <p:spPr>
          <a:xfrm>
            <a:off x="1974758" y="36551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3A5760-F2D2-4165-ADA5-6F0681730E7B}"/>
              </a:ext>
            </a:extLst>
          </p:cNvPr>
          <p:cNvSpPr/>
          <p:nvPr/>
        </p:nvSpPr>
        <p:spPr>
          <a:xfrm>
            <a:off x="1974987" y="39155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B162532-9E2B-43DB-891E-43D47CE72DCF}"/>
              </a:ext>
            </a:extLst>
          </p:cNvPr>
          <p:cNvSpPr/>
          <p:nvPr/>
        </p:nvSpPr>
        <p:spPr>
          <a:xfrm>
            <a:off x="1980946" y="41725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BCF4826-96B3-41D2-84CC-5A3DE195EF9D}"/>
              </a:ext>
            </a:extLst>
          </p:cNvPr>
          <p:cNvSpPr/>
          <p:nvPr/>
        </p:nvSpPr>
        <p:spPr>
          <a:xfrm>
            <a:off x="1982699" y="44330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FE99D9-1421-4F01-8826-9AF0C3D859E6}"/>
              </a:ext>
            </a:extLst>
          </p:cNvPr>
          <p:cNvSpPr/>
          <p:nvPr/>
        </p:nvSpPr>
        <p:spPr>
          <a:xfrm>
            <a:off x="1982378" y="46990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E8A44D-DC4A-49E5-B005-79688C692C0E}"/>
              </a:ext>
            </a:extLst>
          </p:cNvPr>
          <p:cNvSpPr/>
          <p:nvPr/>
        </p:nvSpPr>
        <p:spPr>
          <a:xfrm>
            <a:off x="1982607" y="49595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E517EA-7BA9-4903-9DD4-F2194879472B}"/>
              </a:ext>
            </a:extLst>
          </p:cNvPr>
          <p:cNvSpPr/>
          <p:nvPr/>
        </p:nvSpPr>
        <p:spPr>
          <a:xfrm>
            <a:off x="1983486" y="52165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1064973-47DF-49BA-8087-9E2BACAEA60F}"/>
              </a:ext>
            </a:extLst>
          </p:cNvPr>
          <p:cNvSpPr/>
          <p:nvPr/>
        </p:nvSpPr>
        <p:spPr>
          <a:xfrm>
            <a:off x="1985239" y="54769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257DFF-858A-4C5F-A0D0-85DE9232EDC8}"/>
              </a:ext>
            </a:extLst>
          </p:cNvPr>
          <p:cNvSpPr/>
          <p:nvPr/>
        </p:nvSpPr>
        <p:spPr>
          <a:xfrm>
            <a:off x="1984918" y="57429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1EE606A-EE72-45FC-8017-F98AAB1ACD4D}"/>
              </a:ext>
            </a:extLst>
          </p:cNvPr>
          <p:cNvSpPr/>
          <p:nvPr/>
        </p:nvSpPr>
        <p:spPr>
          <a:xfrm>
            <a:off x="1990227" y="60034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9A68C4-B293-4C15-A78D-EFCF519A3EE2}"/>
              </a:ext>
            </a:extLst>
          </p:cNvPr>
          <p:cNvSpPr/>
          <p:nvPr/>
        </p:nvSpPr>
        <p:spPr>
          <a:xfrm>
            <a:off x="2250186" y="20847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71A76E-564D-4C24-B3F0-8C19A0097137}"/>
              </a:ext>
            </a:extLst>
          </p:cNvPr>
          <p:cNvSpPr/>
          <p:nvPr/>
        </p:nvSpPr>
        <p:spPr>
          <a:xfrm>
            <a:off x="2251939" y="23451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5E1F9D-FF2C-428F-B9EB-EE2D433D0028}"/>
              </a:ext>
            </a:extLst>
          </p:cNvPr>
          <p:cNvSpPr/>
          <p:nvPr/>
        </p:nvSpPr>
        <p:spPr>
          <a:xfrm>
            <a:off x="2251618" y="26111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14514D9-010B-4099-994B-EA739A4852E0}"/>
              </a:ext>
            </a:extLst>
          </p:cNvPr>
          <p:cNvSpPr/>
          <p:nvPr/>
        </p:nvSpPr>
        <p:spPr>
          <a:xfrm>
            <a:off x="2251847" y="28716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C94522-A50F-46E1-9A40-0B9CA6608DB5}"/>
              </a:ext>
            </a:extLst>
          </p:cNvPr>
          <p:cNvSpPr/>
          <p:nvPr/>
        </p:nvSpPr>
        <p:spPr>
          <a:xfrm>
            <a:off x="2252726" y="31286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9466F-4D13-401B-8638-38D9BDF64BA7}"/>
              </a:ext>
            </a:extLst>
          </p:cNvPr>
          <p:cNvSpPr/>
          <p:nvPr/>
        </p:nvSpPr>
        <p:spPr>
          <a:xfrm>
            <a:off x="2249399" y="33891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C1D3F1-C628-4204-ABA4-CA6543692931}"/>
              </a:ext>
            </a:extLst>
          </p:cNvPr>
          <p:cNvSpPr/>
          <p:nvPr/>
        </p:nvSpPr>
        <p:spPr>
          <a:xfrm>
            <a:off x="2249078" y="36551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5A10F1-41EB-4DE1-8764-1075A310C1BD}"/>
              </a:ext>
            </a:extLst>
          </p:cNvPr>
          <p:cNvSpPr/>
          <p:nvPr/>
        </p:nvSpPr>
        <p:spPr>
          <a:xfrm>
            <a:off x="2249307" y="39155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7A87747-5490-49E1-B992-AFC2316A36D7}"/>
              </a:ext>
            </a:extLst>
          </p:cNvPr>
          <p:cNvSpPr/>
          <p:nvPr/>
        </p:nvSpPr>
        <p:spPr>
          <a:xfrm>
            <a:off x="2255266" y="41725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EEB3BE8-C3C9-4E97-92BC-43DAD27208BE}"/>
              </a:ext>
            </a:extLst>
          </p:cNvPr>
          <p:cNvSpPr/>
          <p:nvPr/>
        </p:nvSpPr>
        <p:spPr>
          <a:xfrm>
            <a:off x="2257019" y="44330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077A92-5F2D-4F04-B278-B7A79D1D681B}"/>
              </a:ext>
            </a:extLst>
          </p:cNvPr>
          <p:cNvSpPr/>
          <p:nvPr/>
        </p:nvSpPr>
        <p:spPr>
          <a:xfrm>
            <a:off x="2256698" y="46990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9BDD8D-7122-446F-BD4A-CFA61D324687}"/>
              </a:ext>
            </a:extLst>
          </p:cNvPr>
          <p:cNvSpPr/>
          <p:nvPr/>
        </p:nvSpPr>
        <p:spPr>
          <a:xfrm>
            <a:off x="2256927" y="49595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3DA029-853E-44DA-976E-2025684296D7}"/>
              </a:ext>
            </a:extLst>
          </p:cNvPr>
          <p:cNvSpPr/>
          <p:nvPr/>
        </p:nvSpPr>
        <p:spPr>
          <a:xfrm>
            <a:off x="2257806" y="52165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3B61A01-67CF-47EC-B499-897A5896CD3A}"/>
              </a:ext>
            </a:extLst>
          </p:cNvPr>
          <p:cNvSpPr/>
          <p:nvPr/>
        </p:nvSpPr>
        <p:spPr>
          <a:xfrm>
            <a:off x="2259559" y="54769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4A6BB8-8BA8-41B9-80D6-38E0CA853999}"/>
              </a:ext>
            </a:extLst>
          </p:cNvPr>
          <p:cNvSpPr/>
          <p:nvPr/>
        </p:nvSpPr>
        <p:spPr>
          <a:xfrm>
            <a:off x="2259238" y="57429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F619DC5-3AD0-48F2-BD86-4176536343F3}"/>
              </a:ext>
            </a:extLst>
          </p:cNvPr>
          <p:cNvSpPr/>
          <p:nvPr/>
        </p:nvSpPr>
        <p:spPr>
          <a:xfrm>
            <a:off x="2264547" y="60034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67CDB7-94A9-4A74-83C1-156587B86093}"/>
              </a:ext>
            </a:extLst>
          </p:cNvPr>
          <p:cNvSpPr/>
          <p:nvPr/>
        </p:nvSpPr>
        <p:spPr>
          <a:xfrm>
            <a:off x="2516886" y="20847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9801D7-4D0B-4396-8A92-F58609F3DAA1}"/>
              </a:ext>
            </a:extLst>
          </p:cNvPr>
          <p:cNvSpPr/>
          <p:nvPr/>
        </p:nvSpPr>
        <p:spPr>
          <a:xfrm>
            <a:off x="2518639" y="23451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30C862D-5C6D-4E34-8749-C99C975D9E87}"/>
              </a:ext>
            </a:extLst>
          </p:cNvPr>
          <p:cNvSpPr/>
          <p:nvPr/>
        </p:nvSpPr>
        <p:spPr>
          <a:xfrm>
            <a:off x="2518318" y="26111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709EDFB-E793-4363-8638-CC56CA59D24D}"/>
              </a:ext>
            </a:extLst>
          </p:cNvPr>
          <p:cNvSpPr/>
          <p:nvPr/>
        </p:nvSpPr>
        <p:spPr>
          <a:xfrm>
            <a:off x="2518547" y="28716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9E610E3-4BA5-4EB2-A1DB-34A6A0E9232F}"/>
              </a:ext>
            </a:extLst>
          </p:cNvPr>
          <p:cNvSpPr/>
          <p:nvPr/>
        </p:nvSpPr>
        <p:spPr>
          <a:xfrm>
            <a:off x="2519426" y="31286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D0F78B9-D886-40DD-BE65-FF92BEDF7FF6}"/>
              </a:ext>
            </a:extLst>
          </p:cNvPr>
          <p:cNvSpPr/>
          <p:nvPr/>
        </p:nvSpPr>
        <p:spPr>
          <a:xfrm>
            <a:off x="2516099" y="33891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3B347E-3A45-43AA-99A8-4F139FC7948D}"/>
              </a:ext>
            </a:extLst>
          </p:cNvPr>
          <p:cNvSpPr/>
          <p:nvPr/>
        </p:nvSpPr>
        <p:spPr>
          <a:xfrm>
            <a:off x="2515778" y="36551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F1CCC52-867A-4A9A-9264-198A8A5FB901}"/>
              </a:ext>
            </a:extLst>
          </p:cNvPr>
          <p:cNvSpPr/>
          <p:nvPr/>
        </p:nvSpPr>
        <p:spPr>
          <a:xfrm>
            <a:off x="2516007" y="39155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F52065-F4D7-4E3A-B473-E7A8646C51D5}"/>
              </a:ext>
            </a:extLst>
          </p:cNvPr>
          <p:cNvSpPr/>
          <p:nvPr/>
        </p:nvSpPr>
        <p:spPr>
          <a:xfrm>
            <a:off x="2521966" y="41725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7D0E0B8-8B53-4F8A-9F23-CD5E0A2DFD5C}"/>
              </a:ext>
            </a:extLst>
          </p:cNvPr>
          <p:cNvSpPr/>
          <p:nvPr/>
        </p:nvSpPr>
        <p:spPr>
          <a:xfrm>
            <a:off x="2523719" y="44330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B36CEA2-0253-4088-B3F4-02C50E39967B}"/>
              </a:ext>
            </a:extLst>
          </p:cNvPr>
          <p:cNvSpPr/>
          <p:nvPr/>
        </p:nvSpPr>
        <p:spPr>
          <a:xfrm>
            <a:off x="2523398" y="46990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4EEF544-591F-41AE-AB0E-AD112A1A8DE6}"/>
              </a:ext>
            </a:extLst>
          </p:cNvPr>
          <p:cNvSpPr/>
          <p:nvPr/>
        </p:nvSpPr>
        <p:spPr>
          <a:xfrm>
            <a:off x="2523627" y="49595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DA5CAC-6FB9-47E9-B115-9CDF320CB9B1}"/>
              </a:ext>
            </a:extLst>
          </p:cNvPr>
          <p:cNvSpPr/>
          <p:nvPr/>
        </p:nvSpPr>
        <p:spPr>
          <a:xfrm>
            <a:off x="2524506" y="52165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00042B2-7018-4FC6-8486-27E3B7B78B9D}"/>
              </a:ext>
            </a:extLst>
          </p:cNvPr>
          <p:cNvSpPr/>
          <p:nvPr/>
        </p:nvSpPr>
        <p:spPr>
          <a:xfrm>
            <a:off x="2526259" y="54769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EED296C-480E-4EFF-921C-C91D478FFDDC}"/>
              </a:ext>
            </a:extLst>
          </p:cNvPr>
          <p:cNvSpPr/>
          <p:nvPr/>
        </p:nvSpPr>
        <p:spPr>
          <a:xfrm>
            <a:off x="2525938" y="57429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BD090E-66E4-4BFC-BA0B-C5AD0D5C1BD4}"/>
              </a:ext>
            </a:extLst>
          </p:cNvPr>
          <p:cNvSpPr/>
          <p:nvPr/>
        </p:nvSpPr>
        <p:spPr>
          <a:xfrm>
            <a:off x="2531247" y="60034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25E8AC3-9103-407C-B286-39984C7CBD08}"/>
              </a:ext>
            </a:extLst>
          </p:cNvPr>
          <p:cNvSpPr/>
          <p:nvPr/>
        </p:nvSpPr>
        <p:spPr>
          <a:xfrm>
            <a:off x="2775966" y="20923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9651546-BD98-4900-8DFC-96ED80C10FDF}"/>
              </a:ext>
            </a:extLst>
          </p:cNvPr>
          <p:cNvSpPr/>
          <p:nvPr/>
        </p:nvSpPr>
        <p:spPr>
          <a:xfrm>
            <a:off x="2777719" y="23527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E113102-FCD8-4852-9F14-58AA60DA4B85}"/>
              </a:ext>
            </a:extLst>
          </p:cNvPr>
          <p:cNvSpPr/>
          <p:nvPr/>
        </p:nvSpPr>
        <p:spPr>
          <a:xfrm>
            <a:off x="2777398" y="26187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9016B3B-33D6-4B5D-B5FD-05F3CDCC5B23}"/>
              </a:ext>
            </a:extLst>
          </p:cNvPr>
          <p:cNvSpPr/>
          <p:nvPr/>
        </p:nvSpPr>
        <p:spPr>
          <a:xfrm>
            <a:off x="2777627" y="28792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2763B16-DF1B-480A-9AA8-DF400CCBD395}"/>
              </a:ext>
            </a:extLst>
          </p:cNvPr>
          <p:cNvSpPr/>
          <p:nvPr/>
        </p:nvSpPr>
        <p:spPr>
          <a:xfrm>
            <a:off x="2778506" y="31362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6DCC1BE-AFB9-4ECC-B9D9-D2A5CBD892DE}"/>
              </a:ext>
            </a:extLst>
          </p:cNvPr>
          <p:cNvSpPr/>
          <p:nvPr/>
        </p:nvSpPr>
        <p:spPr>
          <a:xfrm>
            <a:off x="2775179" y="33967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5C11938-7211-4F34-B4E5-51E5F91E3E93}"/>
              </a:ext>
            </a:extLst>
          </p:cNvPr>
          <p:cNvSpPr/>
          <p:nvPr/>
        </p:nvSpPr>
        <p:spPr>
          <a:xfrm>
            <a:off x="2774858" y="36627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110B4F6-3F90-4132-8F81-321C3A7DA12F}"/>
              </a:ext>
            </a:extLst>
          </p:cNvPr>
          <p:cNvSpPr/>
          <p:nvPr/>
        </p:nvSpPr>
        <p:spPr>
          <a:xfrm>
            <a:off x="2775087" y="39231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CF303C5-A858-44EB-AF76-96FF96CB0678}"/>
              </a:ext>
            </a:extLst>
          </p:cNvPr>
          <p:cNvSpPr/>
          <p:nvPr/>
        </p:nvSpPr>
        <p:spPr>
          <a:xfrm>
            <a:off x="2781046" y="41802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E3F432C-76D1-491B-8C0D-085E13C0E6EC}"/>
              </a:ext>
            </a:extLst>
          </p:cNvPr>
          <p:cNvSpPr/>
          <p:nvPr/>
        </p:nvSpPr>
        <p:spPr>
          <a:xfrm>
            <a:off x="2782799" y="44406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86D3D8F-1154-4961-9BC8-4AD7EB601AC3}"/>
              </a:ext>
            </a:extLst>
          </p:cNvPr>
          <p:cNvSpPr/>
          <p:nvPr/>
        </p:nvSpPr>
        <p:spPr>
          <a:xfrm>
            <a:off x="2782478" y="47066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A93FB64-F9A7-4922-8717-D8AABF0BF35E}"/>
              </a:ext>
            </a:extLst>
          </p:cNvPr>
          <p:cNvSpPr/>
          <p:nvPr/>
        </p:nvSpPr>
        <p:spPr>
          <a:xfrm>
            <a:off x="2782707" y="49671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752AC6E-6C95-4BD1-B2F1-8FC211422A77}"/>
              </a:ext>
            </a:extLst>
          </p:cNvPr>
          <p:cNvSpPr/>
          <p:nvPr/>
        </p:nvSpPr>
        <p:spPr>
          <a:xfrm>
            <a:off x="2783586" y="52241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59B26B6-86AC-4F5E-93CE-31006B81738D}"/>
              </a:ext>
            </a:extLst>
          </p:cNvPr>
          <p:cNvSpPr/>
          <p:nvPr/>
        </p:nvSpPr>
        <p:spPr>
          <a:xfrm>
            <a:off x="2785339" y="54846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E519A2F-0D08-4DE2-9F9E-33F0A0F67FD9}"/>
              </a:ext>
            </a:extLst>
          </p:cNvPr>
          <p:cNvSpPr/>
          <p:nvPr/>
        </p:nvSpPr>
        <p:spPr>
          <a:xfrm>
            <a:off x="2785018" y="57506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9D4D819-08F8-413F-A315-53F2AFA5D6AA}"/>
              </a:ext>
            </a:extLst>
          </p:cNvPr>
          <p:cNvSpPr/>
          <p:nvPr/>
        </p:nvSpPr>
        <p:spPr>
          <a:xfrm>
            <a:off x="2790327" y="60110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FD0881-551D-49D0-8B65-E004ECAA835F}"/>
              </a:ext>
            </a:extLst>
          </p:cNvPr>
          <p:cNvSpPr/>
          <p:nvPr/>
        </p:nvSpPr>
        <p:spPr>
          <a:xfrm>
            <a:off x="3042666" y="20923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D0AE0E-7643-4BBF-B518-26FD86AEDC61}"/>
              </a:ext>
            </a:extLst>
          </p:cNvPr>
          <p:cNvSpPr/>
          <p:nvPr/>
        </p:nvSpPr>
        <p:spPr>
          <a:xfrm>
            <a:off x="3044419" y="23527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59739B6-CDA5-402B-8373-68FA2F559784}"/>
              </a:ext>
            </a:extLst>
          </p:cNvPr>
          <p:cNvSpPr/>
          <p:nvPr/>
        </p:nvSpPr>
        <p:spPr>
          <a:xfrm>
            <a:off x="3044098" y="26187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DB3F91E-0666-413D-9A35-07752A424704}"/>
              </a:ext>
            </a:extLst>
          </p:cNvPr>
          <p:cNvSpPr/>
          <p:nvPr/>
        </p:nvSpPr>
        <p:spPr>
          <a:xfrm>
            <a:off x="3044327" y="28792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44E08DD-5871-4106-957B-945AB4BF5508}"/>
              </a:ext>
            </a:extLst>
          </p:cNvPr>
          <p:cNvSpPr/>
          <p:nvPr/>
        </p:nvSpPr>
        <p:spPr>
          <a:xfrm>
            <a:off x="3045206" y="31362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9A5A44D-6522-4404-BCA8-9C5701EF7C60}"/>
              </a:ext>
            </a:extLst>
          </p:cNvPr>
          <p:cNvSpPr/>
          <p:nvPr/>
        </p:nvSpPr>
        <p:spPr>
          <a:xfrm>
            <a:off x="3041879" y="33967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FCCFA9B-D776-42E3-8E40-E6E13AD8ECE4}"/>
              </a:ext>
            </a:extLst>
          </p:cNvPr>
          <p:cNvSpPr/>
          <p:nvPr/>
        </p:nvSpPr>
        <p:spPr>
          <a:xfrm>
            <a:off x="3041558" y="36627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0B50EE1-2DD3-4E7A-9E2A-7918876FA554}"/>
              </a:ext>
            </a:extLst>
          </p:cNvPr>
          <p:cNvSpPr/>
          <p:nvPr/>
        </p:nvSpPr>
        <p:spPr>
          <a:xfrm>
            <a:off x="3041787" y="39231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D2F92F8-8655-40F9-91BF-5CE128249758}"/>
              </a:ext>
            </a:extLst>
          </p:cNvPr>
          <p:cNvSpPr/>
          <p:nvPr/>
        </p:nvSpPr>
        <p:spPr>
          <a:xfrm>
            <a:off x="3047746" y="41802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0856021-FB98-4D36-B79C-93DCB865B130}"/>
              </a:ext>
            </a:extLst>
          </p:cNvPr>
          <p:cNvSpPr/>
          <p:nvPr/>
        </p:nvSpPr>
        <p:spPr>
          <a:xfrm>
            <a:off x="3049499" y="44406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20CB088-CA16-4140-B26B-4D4F6337B3EA}"/>
              </a:ext>
            </a:extLst>
          </p:cNvPr>
          <p:cNvSpPr/>
          <p:nvPr/>
        </p:nvSpPr>
        <p:spPr>
          <a:xfrm>
            <a:off x="3049178" y="47066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5404FEF-2E3A-4120-82BE-414CEA0DE33D}"/>
              </a:ext>
            </a:extLst>
          </p:cNvPr>
          <p:cNvSpPr/>
          <p:nvPr/>
        </p:nvSpPr>
        <p:spPr>
          <a:xfrm>
            <a:off x="3049407" y="49671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B139F2A-B87B-489F-B648-783CAB2ADA94}"/>
              </a:ext>
            </a:extLst>
          </p:cNvPr>
          <p:cNvSpPr/>
          <p:nvPr/>
        </p:nvSpPr>
        <p:spPr>
          <a:xfrm>
            <a:off x="3050286" y="52241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38676E8-5FBD-497A-B817-F0D1ECB584EE}"/>
              </a:ext>
            </a:extLst>
          </p:cNvPr>
          <p:cNvSpPr/>
          <p:nvPr/>
        </p:nvSpPr>
        <p:spPr>
          <a:xfrm>
            <a:off x="3052039" y="54846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1841B73-5EB6-4F4C-A96A-60D787282932}"/>
              </a:ext>
            </a:extLst>
          </p:cNvPr>
          <p:cNvSpPr/>
          <p:nvPr/>
        </p:nvSpPr>
        <p:spPr>
          <a:xfrm>
            <a:off x="3051718" y="57506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8A03B3D-2D69-4BF9-B7D7-074CFB2E01E5}"/>
              </a:ext>
            </a:extLst>
          </p:cNvPr>
          <p:cNvSpPr/>
          <p:nvPr/>
        </p:nvSpPr>
        <p:spPr>
          <a:xfrm>
            <a:off x="3057027" y="60110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9D1ABC4-37DA-46DC-B16C-8484A3BC802D}"/>
              </a:ext>
            </a:extLst>
          </p:cNvPr>
          <p:cNvSpPr/>
          <p:nvPr/>
        </p:nvSpPr>
        <p:spPr>
          <a:xfrm>
            <a:off x="3316986" y="20923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320B425-A77B-4F01-BA92-ABE1BE946A99}"/>
              </a:ext>
            </a:extLst>
          </p:cNvPr>
          <p:cNvSpPr/>
          <p:nvPr/>
        </p:nvSpPr>
        <p:spPr>
          <a:xfrm>
            <a:off x="3318739" y="23527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1D9E15D-D18B-4250-9AE2-8AA0DB332E60}"/>
              </a:ext>
            </a:extLst>
          </p:cNvPr>
          <p:cNvSpPr/>
          <p:nvPr/>
        </p:nvSpPr>
        <p:spPr>
          <a:xfrm>
            <a:off x="3318418" y="26187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C770EA4-71FE-44E9-954D-8BA1539A1BFC}"/>
              </a:ext>
            </a:extLst>
          </p:cNvPr>
          <p:cNvSpPr/>
          <p:nvPr/>
        </p:nvSpPr>
        <p:spPr>
          <a:xfrm>
            <a:off x="3318647" y="28792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FCC4CE1-BD6B-4A94-9372-A7D85F442973}"/>
              </a:ext>
            </a:extLst>
          </p:cNvPr>
          <p:cNvSpPr/>
          <p:nvPr/>
        </p:nvSpPr>
        <p:spPr>
          <a:xfrm>
            <a:off x="3319526" y="31362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452B260-32B3-4A36-93BC-F6EED71A7CFF}"/>
              </a:ext>
            </a:extLst>
          </p:cNvPr>
          <p:cNvSpPr/>
          <p:nvPr/>
        </p:nvSpPr>
        <p:spPr>
          <a:xfrm>
            <a:off x="3316199" y="33967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C36587A2-A465-4652-A5B4-888B02C745E6}"/>
              </a:ext>
            </a:extLst>
          </p:cNvPr>
          <p:cNvSpPr/>
          <p:nvPr/>
        </p:nvSpPr>
        <p:spPr>
          <a:xfrm>
            <a:off x="3315878" y="36627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DB2BF71-3B5E-43E6-9F25-D6397677D4E7}"/>
              </a:ext>
            </a:extLst>
          </p:cNvPr>
          <p:cNvSpPr/>
          <p:nvPr/>
        </p:nvSpPr>
        <p:spPr>
          <a:xfrm>
            <a:off x="3316107" y="39231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5520E5D-4EDA-4CD0-9932-19EC628864AD}"/>
              </a:ext>
            </a:extLst>
          </p:cNvPr>
          <p:cNvSpPr/>
          <p:nvPr/>
        </p:nvSpPr>
        <p:spPr>
          <a:xfrm>
            <a:off x="3322066" y="41802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C21C038-3ECC-4E69-BF64-4231FD654F8E}"/>
              </a:ext>
            </a:extLst>
          </p:cNvPr>
          <p:cNvSpPr/>
          <p:nvPr/>
        </p:nvSpPr>
        <p:spPr>
          <a:xfrm>
            <a:off x="3323819" y="44406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8021FD1-D93C-4538-B814-FB11876A0908}"/>
              </a:ext>
            </a:extLst>
          </p:cNvPr>
          <p:cNvSpPr/>
          <p:nvPr/>
        </p:nvSpPr>
        <p:spPr>
          <a:xfrm>
            <a:off x="3323498" y="47066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215E35-BD17-467E-BC44-772AE602689D}"/>
              </a:ext>
            </a:extLst>
          </p:cNvPr>
          <p:cNvSpPr/>
          <p:nvPr/>
        </p:nvSpPr>
        <p:spPr>
          <a:xfrm>
            <a:off x="3323727" y="49671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A39F261-D6C8-412B-9ED5-7A6CD2ED52B5}"/>
              </a:ext>
            </a:extLst>
          </p:cNvPr>
          <p:cNvSpPr/>
          <p:nvPr/>
        </p:nvSpPr>
        <p:spPr>
          <a:xfrm>
            <a:off x="3324606" y="52241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C4ADBB0-A60A-43FF-92B1-EECF8E22691B}"/>
              </a:ext>
            </a:extLst>
          </p:cNvPr>
          <p:cNvSpPr/>
          <p:nvPr/>
        </p:nvSpPr>
        <p:spPr>
          <a:xfrm>
            <a:off x="3326359" y="54846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A80C90E-6002-457D-B86F-E371B3B9131F}"/>
              </a:ext>
            </a:extLst>
          </p:cNvPr>
          <p:cNvSpPr/>
          <p:nvPr/>
        </p:nvSpPr>
        <p:spPr>
          <a:xfrm>
            <a:off x="3326038" y="57506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CEC5DDB-A09A-4904-9756-B9BCF56121AD}"/>
              </a:ext>
            </a:extLst>
          </p:cNvPr>
          <p:cNvSpPr/>
          <p:nvPr/>
        </p:nvSpPr>
        <p:spPr>
          <a:xfrm>
            <a:off x="3331347" y="60110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618C130-0DF5-4989-B16E-C9ECA5D0DD5D}"/>
              </a:ext>
            </a:extLst>
          </p:cNvPr>
          <p:cNvSpPr/>
          <p:nvPr/>
        </p:nvSpPr>
        <p:spPr>
          <a:xfrm>
            <a:off x="3583686" y="20923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440F793-88F2-4BD9-9175-61214C0E4AF1}"/>
              </a:ext>
            </a:extLst>
          </p:cNvPr>
          <p:cNvSpPr/>
          <p:nvPr/>
        </p:nvSpPr>
        <p:spPr>
          <a:xfrm>
            <a:off x="3585439" y="23527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2EDB40-0064-4E82-9B50-4C85D6AD0800}"/>
              </a:ext>
            </a:extLst>
          </p:cNvPr>
          <p:cNvSpPr/>
          <p:nvPr/>
        </p:nvSpPr>
        <p:spPr>
          <a:xfrm>
            <a:off x="3585118" y="26187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E66A0E1-F5DD-44B8-B6C9-F0A5739FC7EE}"/>
              </a:ext>
            </a:extLst>
          </p:cNvPr>
          <p:cNvSpPr/>
          <p:nvPr/>
        </p:nvSpPr>
        <p:spPr>
          <a:xfrm>
            <a:off x="3585347" y="28792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1B1694B-7375-4FE6-8B13-F27F2FFE4FC1}"/>
              </a:ext>
            </a:extLst>
          </p:cNvPr>
          <p:cNvSpPr/>
          <p:nvPr/>
        </p:nvSpPr>
        <p:spPr>
          <a:xfrm>
            <a:off x="3586226" y="31362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266D022-4304-4E9E-84DA-C4FBE4DEFBFC}"/>
              </a:ext>
            </a:extLst>
          </p:cNvPr>
          <p:cNvSpPr/>
          <p:nvPr/>
        </p:nvSpPr>
        <p:spPr>
          <a:xfrm>
            <a:off x="3582899" y="33967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3B173D-1FB2-42C7-B268-73CAE4B0E32D}"/>
              </a:ext>
            </a:extLst>
          </p:cNvPr>
          <p:cNvSpPr/>
          <p:nvPr/>
        </p:nvSpPr>
        <p:spPr>
          <a:xfrm>
            <a:off x="3582578" y="36627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EAEB750-8E07-435B-890D-AC8F09AD26EA}"/>
              </a:ext>
            </a:extLst>
          </p:cNvPr>
          <p:cNvSpPr/>
          <p:nvPr/>
        </p:nvSpPr>
        <p:spPr>
          <a:xfrm>
            <a:off x="3582807" y="39231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E8BA0D4-BE58-4372-AA82-5F10C39D62E2}"/>
              </a:ext>
            </a:extLst>
          </p:cNvPr>
          <p:cNvSpPr/>
          <p:nvPr/>
        </p:nvSpPr>
        <p:spPr>
          <a:xfrm>
            <a:off x="3588766" y="418020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EE52704-619F-4F0A-8712-DA8F99487704}"/>
              </a:ext>
            </a:extLst>
          </p:cNvPr>
          <p:cNvSpPr/>
          <p:nvPr/>
        </p:nvSpPr>
        <p:spPr>
          <a:xfrm>
            <a:off x="3590519" y="444067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D601749-7936-49E2-BC42-CF47DC11E0B2}"/>
              </a:ext>
            </a:extLst>
          </p:cNvPr>
          <p:cNvSpPr/>
          <p:nvPr/>
        </p:nvSpPr>
        <p:spPr>
          <a:xfrm>
            <a:off x="3590198" y="470667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0E21DC3-B385-4FDE-8962-64FDEC5F9220}"/>
              </a:ext>
            </a:extLst>
          </p:cNvPr>
          <p:cNvSpPr/>
          <p:nvPr/>
        </p:nvSpPr>
        <p:spPr>
          <a:xfrm>
            <a:off x="3590427" y="496713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B0CA737-4522-49CF-8478-01DA6CECBBBC}"/>
              </a:ext>
            </a:extLst>
          </p:cNvPr>
          <p:cNvSpPr/>
          <p:nvPr/>
        </p:nvSpPr>
        <p:spPr>
          <a:xfrm>
            <a:off x="3591306" y="52241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836A7B6D-EA05-480F-8807-99304F5DBAD1}"/>
              </a:ext>
            </a:extLst>
          </p:cNvPr>
          <p:cNvSpPr/>
          <p:nvPr/>
        </p:nvSpPr>
        <p:spPr>
          <a:xfrm>
            <a:off x="3593059" y="54846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86E482A-B585-4EFC-9DEA-7695A8F67A27}"/>
              </a:ext>
            </a:extLst>
          </p:cNvPr>
          <p:cNvSpPr/>
          <p:nvPr/>
        </p:nvSpPr>
        <p:spPr>
          <a:xfrm>
            <a:off x="3592738" y="57506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C913618-2DE1-4406-9170-2141988B6EF2}"/>
              </a:ext>
            </a:extLst>
          </p:cNvPr>
          <p:cNvSpPr/>
          <p:nvPr/>
        </p:nvSpPr>
        <p:spPr>
          <a:xfrm>
            <a:off x="3598047" y="60110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D5FC6E6-E98F-4326-9797-799493284AF4}"/>
              </a:ext>
            </a:extLst>
          </p:cNvPr>
          <p:cNvSpPr/>
          <p:nvPr/>
        </p:nvSpPr>
        <p:spPr>
          <a:xfrm>
            <a:off x="3850386" y="20999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6064DDF-910E-4118-9683-EC6219AC2D9D}"/>
              </a:ext>
            </a:extLst>
          </p:cNvPr>
          <p:cNvSpPr/>
          <p:nvPr/>
        </p:nvSpPr>
        <p:spPr>
          <a:xfrm>
            <a:off x="3852139" y="23604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3FE9B87-6428-4F53-AC49-F377E259B7CF}"/>
              </a:ext>
            </a:extLst>
          </p:cNvPr>
          <p:cNvSpPr/>
          <p:nvPr/>
        </p:nvSpPr>
        <p:spPr>
          <a:xfrm>
            <a:off x="3851818" y="26264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3405554-C4F2-4F3B-B343-51F4C8D62CDF}"/>
              </a:ext>
            </a:extLst>
          </p:cNvPr>
          <p:cNvSpPr/>
          <p:nvPr/>
        </p:nvSpPr>
        <p:spPr>
          <a:xfrm>
            <a:off x="3852047" y="28868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92F505C-4FA9-4D52-A5CE-7341D83A7515}"/>
              </a:ext>
            </a:extLst>
          </p:cNvPr>
          <p:cNvSpPr/>
          <p:nvPr/>
        </p:nvSpPr>
        <p:spPr>
          <a:xfrm>
            <a:off x="3852926" y="31438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3956534-3C6D-41E6-B482-0E215E4ADAAC}"/>
              </a:ext>
            </a:extLst>
          </p:cNvPr>
          <p:cNvSpPr/>
          <p:nvPr/>
        </p:nvSpPr>
        <p:spPr>
          <a:xfrm>
            <a:off x="3849599" y="34043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3912762-8043-47C1-97E7-8E92F105841F}"/>
              </a:ext>
            </a:extLst>
          </p:cNvPr>
          <p:cNvSpPr/>
          <p:nvPr/>
        </p:nvSpPr>
        <p:spPr>
          <a:xfrm>
            <a:off x="3849278" y="36703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43A4042-9721-4D7D-90DE-B372E00123C8}"/>
              </a:ext>
            </a:extLst>
          </p:cNvPr>
          <p:cNvSpPr/>
          <p:nvPr/>
        </p:nvSpPr>
        <p:spPr>
          <a:xfrm>
            <a:off x="3849507" y="39308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1FC468B-75FA-4E0A-87E9-306972331ADF}"/>
              </a:ext>
            </a:extLst>
          </p:cNvPr>
          <p:cNvSpPr/>
          <p:nvPr/>
        </p:nvSpPr>
        <p:spPr>
          <a:xfrm>
            <a:off x="3855466" y="41878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2B849F-1946-420D-B7EA-01BFAE0B2798}"/>
              </a:ext>
            </a:extLst>
          </p:cNvPr>
          <p:cNvSpPr/>
          <p:nvPr/>
        </p:nvSpPr>
        <p:spPr>
          <a:xfrm>
            <a:off x="3857219" y="44482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5EAF3F7-346F-498D-B370-DFE1E8D521FE}"/>
              </a:ext>
            </a:extLst>
          </p:cNvPr>
          <p:cNvSpPr/>
          <p:nvPr/>
        </p:nvSpPr>
        <p:spPr>
          <a:xfrm>
            <a:off x="3856898" y="47142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88A966E-5FB5-4F6A-97C0-BCBD991454AF}"/>
              </a:ext>
            </a:extLst>
          </p:cNvPr>
          <p:cNvSpPr/>
          <p:nvPr/>
        </p:nvSpPr>
        <p:spPr>
          <a:xfrm>
            <a:off x="3857127" y="49747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489D731-BD9F-478D-8CD9-0F5C2763979F}"/>
              </a:ext>
            </a:extLst>
          </p:cNvPr>
          <p:cNvSpPr/>
          <p:nvPr/>
        </p:nvSpPr>
        <p:spPr>
          <a:xfrm>
            <a:off x="3858006" y="52317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AADCA9A-AFB2-4ED6-8CD7-1DFF22CA8138}"/>
              </a:ext>
            </a:extLst>
          </p:cNvPr>
          <p:cNvSpPr/>
          <p:nvPr/>
        </p:nvSpPr>
        <p:spPr>
          <a:xfrm>
            <a:off x="3859759" y="54922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35C056D-6A70-438A-BD50-4433D5496330}"/>
              </a:ext>
            </a:extLst>
          </p:cNvPr>
          <p:cNvSpPr/>
          <p:nvPr/>
        </p:nvSpPr>
        <p:spPr>
          <a:xfrm>
            <a:off x="3859438" y="57582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531BA6C-F6D8-42EA-8C84-C2AC472CB5FD}"/>
              </a:ext>
            </a:extLst>
          </p:cNvPr>
          <p:cNvSpPr/>
          <p:nvPr/>
        </p:nvSpPr>
        <p:spPr>
          <a:xfrm>
            <a:off x="3864747" y="60186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AC0E4FD-9A05-4DFC-974D-158ABD90B7C4}"/>
              </a:ext>
            </a:extLst>
          </p:cNvPr>
          <p:cNvSpPr/>
          <p:nvPr/>
        </p:nvSpPr>
        <p:spPr>
          <a:xfrm>
            <a:off x="4117086" y="20999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C7C26D5-891E-47D9-B515-AD76F15B79ED}"/>
              </a:ext>
            </a:extLst>
          </p:cNvPr>
          <p:cNvSpPr/>
          <p:nvPr/>
        </p:nvSpPr>
        <p:spPr>
          <a:xfrm>
            <a:off x="4118839" y="23604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B538F550-5B3F-4EA5-BE98-944D44E9D8B3}"/>
              </a:ext>
            </a:extLst>
          </p:cNvPr>
          <p:cNvSpPr/>
          <p:nvPr/>
        </p:nvSpPr>
        <p:spPr>
          <a:xfrm>
            <a:off x="4118518" y="26264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351A063-EAC0-4125-90F1-40DC294ED70A}"/>
              </a:ext>
            </a:extLst>
          </p:cNvPr>
          <p:cNvSpPr/>
          <p:nvPr/>
        </p:nvSpPr>
        <p:spPr>
          <a:xfrm>
            <a:off x="4118747" y="28868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B90B123-FC88-4D87-90AD-C2AEE80AD56C}"/>
              </a:ext>
            </a:extLst>
          </p:cNvPr>
          <p:cNvSpPr/>
          <p:nvPr/>
        </p:nvSpPr>
        <p:spPr>
          <a:xfrm>
            <a:off x="4119626" y="31438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3AB2D03F-9CAA-4BE7-AB83-704712537EC1}"/>
              </a:ext>
            </a:extLst>
          </p:cNvPr>
          <p:cNvSpPr/>
          <p:nvPr/>
        </p:nvSpPr>
        <p:spPr>
          <a:xfrm>
            <a:off x="4116299" y="34043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7F24CE1-4053-4262-A1AB-4F9D144BB044}"/>
              </a:ext>
            </a:extLst>
          </p:cNvPr>
          <p:cNvSpPr/>
          <p:nvPr/>
        </p:nvSpPr>
        <p:spPr>
          <a:xfrm>
            <a:off x="4115978" y="36703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2121DF7-9D13-443C-9D9D-75F4727958F5}"/>
              </a:ext>
            </a:extLst>
          </p:cNvPr>
          <p:cNvSpPr/>
          <p:nvPr/>
        </p:nvSpPr>
        <p:spPr>
          <a:xfrm>
            <a:off x="4116207" y="39308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0D7445F-EF94-427A-995A-530519C20DB9}"/>
              </a:ext>
            </a:extLst>
          </p:cNvPr>
          <p:cNvSpPr/>
          <p:nvPr/>
        </p:nvSpPr>
        <p:spPr>
          <a:xfrm>
            <a:off x="4122166" y="41878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F7CDDC3-1AE7-4742-9D13-317AD817F36B}"/>
              </a:ext>
            </a:extLst>
          </p:cNvPr>
          <p:cNvSpPr/>
          <p:nvPr/>
        </p:nvSpPr>
        <p:spPr>
          <a:xfrm>
            <a:off x="4123919" y="44482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4628EB6-C5B2-4B0E-AF62-1039799C03E8}"/>
              </a:ext>
            </a:extLst>
          </p:cNvPr>
          <p:cNvSpPr/>
          <p:nvPr/>
        </p:nvSpPr>
        <p:spPr>
          <a:xfrm>
            <a:off x="4123598" y="47142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54E34AD-C885-4C8A-BB2B-C619DE38AD1A}"/>
              </a:ext>
            </a:extLst>
          </p:cNvPr>
          <p:cNvSpPr/>
          <p:nvPr/>
        </p:nvSpPr>
        <p:spPr>
          <a:xfrm>
            <a:off x="4123827" y="49747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AAF9316-99C6-4EC7-8BD2-08C0B56DC29B}"/>
              </a:ext>
            </a:extLst>
          </p:cNvPr>
          <p:cNvSpPr/>
          <p:nvPr/>
        </p:nvSpPr>
        <p:spPr>
          <a:xfrm>
            <a:off x="4124706" y="52317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8D5F331-AE37-42B5-8AF3-0103F79AA369}"/>
              </a:ext>
            </a:extLst>
          </p:cNvPr>
          <p:cNvSpPr/>
          <p:nvPr/>
        </p:nvSpPr>
        <p:spPr>
          <a:xfrm>
            <a:off x="4126459" y="54922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253E19D-6378-43A1-B150-5EC83C137D3A}"/>
              </a:ext>
            </a:extLst>
          </p:cNvPr>
          <p:cNvSpPr/>
          <p:nvPr/>
        </p:nvSpPr>
        <p:spPr>
          <a:xfrm>
            <a:off x="4126138" y="57582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F418005-6A6A-4FBC-BB2A-FCDE143B4CB2}"/>
              </a:ext>
            </a:extLst>
          </p:cNvPr>
          <p:cNvSpPr/>
          <p:nvPr/>
        </p:nvSpPr>
        <p:spPr>
          <a:xfrm>
            <a:off x="4131447" y="60186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68E2ED8-D5E8-4432-B29B-83DF4AB9442E}"/>
              </a:ext>
            </a:extLst>
          </p:cNvPr>
          <p:cNvSpPr/>
          <p:nvPr/>
        </p:nvSpPr>
        <p:spPr>
          <a:xfrm>
            <a:off x="4391406" y="20999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3F75D7D-8954-40AA-A8EC-ED58E68FDCC7}"/>
              </a:ext>
            </a:extLst>
          </p:cNvPr>
          <p:cNvSpPr/>
          <p:nvPr/>
        </p:nvSpPr>
        <p:spPr>
          <a:xfrm>
            <a:off x="4393159" y="23604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CAA4365-5C66-493B-9489-898939172038}"/>
              </a:ext>
            </a:extLst>
          </p:cNvPr>
          <p:cNvSpPr/>
          <p:nvPr/>
        </p:nvSpPr>
        <p:spPr>
          <a:xfrm>
            <a:off x="4392838" y="26264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411AE4D-681F-4883-8074-BFF4027A992A}"/>
              </a:ext>
            </a:extLst>
          </p:cNvPr>
          <p:cNvSpPr/>
          <p:nvPr/>
        </p:nvSpPr>
        <p:spPr>
          <a:xfrm>
            <a:off x="4393067" y="28868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C7460D0-71A3-4D0A-A83B-16210ECA5360}"/>
              </a:ext>
            </a:extLst>
          </p:cNvPr>
          <p:cNvSpPr/>
          <p:nvPr/>
        </p:nvSpPr>
        <p:spPr>
          <a:xfrm>
            <a:off x="4393946" y="31438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BFBC9202-DD93-4670-81C2-93365D436CC4}"/>
              </a:ext>
            </a:extLst>
          </p:cNvPr>
          <p:cNvSpPr/>
          <p:nvPr/>
        </p:nvSpPr>
        <p:spPr>
          <a:xfrm>
            <a:off x="4390619" y="34043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AF566C7-B691-4860-B640-50784167E3EA}"/>
              </a:ext>
            </a:extLst>
          </p:cNvPr>
          <p:cNvSpPr/>
          <p:nvPr/>
        </p:nvSpPr>
        <p:spPr>
          <a:xfrm>
            <a:off x="4390298" y="36703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DED4189-D410-4805-BC70-646186C85614}"/>
              </a:ext>
            </a:extLst>
          </p:cNvPr>
          <p:cNvSpPr/>
          <p:nvPr/>
        </p:nvSpPr>
        <p:spPr>
          <a:xfrm>
            <a:off x="4390527" y="39308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9AA471B-C5E4-432F-857E-8FFD2A07E524}"/>
              </a:ext>
            </a:extLst>
          </p:cNvPr>
          <p:cNvSpPr/>
          <p:nvPr/>
        </p:nvSpPr>
        <p:spPr>
          <a:xfrm>
            <a:off x="4396486" y="41878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4EADBA7-A010-48E3-93F2-8BD0B1C809AF}"/>
              </a:ext>
            </a:extLst>
          </p:cNvPr>
          <p:cNvSpPr/>
          <p:nvPr/>
        </p:nvSpPr>
        <p:spPr>
          <a:xfrm>
            <a:off x="4398239" y="44482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0809408-B0E1-4C48-96CD-95B49B5F1C6D}"/>
              </a:ext>
            </a:extLst>
          </p:cNvPr>
          <p:cNvSpPr/>
          <p:nvPr/>
        </p:nvSpPr>
        <p:spPr>
          <a:xfrm>
            <a:off x="4397918" y="47142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FA5758AF-591B-456E-A40D-62EFFD2DDC5A}"/>
              </a:ext>
            </a:extLst>
          </p:cNvPr>
          <p:cNvSpPr/>
          <p:nvPr/>
        </p:nvSpPr>
        <p:spPr>
          <a:xfrm>
            <a:off x="4398147" y="49747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0BC4BDB-8607-42AF-9B77-D86AE2B882BB}"/>
              </a:ext>
            </a:extLst>
          </p:cNvPr>
          <p:cNvSpPr/>
          <p:nvPr/>
        </p:nvSpPr>
        <p:spPr>
          <a:xfrm>
            <a:off x="4399026" y="52317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B14531E-9D0F-471E-AACB-339E357CB1C6}"/>
              </a:ext>
            </a:extLst>
          </p:cNvPr>
          <p:cNvSpPr/>
          <p:nvPr/>
        </p:nvSpPr>
        <p:spPr>
          <a:xfrm>
            <a:off x="4400779" y="54922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5018595-AD37-454C-8742-7F21FC694B46}"/>
              </a:ext>
            </a:extLst>
          </p:cNvPr>
          <p:cNvSpPr/>
          <p:nvPr/>
        </p:nvSpPr>
        <p:spPr>
          <a:xfrm>
            <a:off x="4400458" y="57582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7A4B950-AC6D-4FA1-B60B-9F79C4E311AE}"/>
              </a:ext>
            </a:extLst>
          </p:cNvPr>
          <p:cNvSpPr/>
          <p:nvPr/>
        </p:nvSpPr>
        <p:spPr>
          <a:xfrm>
            <a:off x="4405767" y="60186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A5764FF-3E50-443B-B60E-71D4518C316F}"/>
              </a:ext>
            </a:extLst>
          </p:cNvPr>
          <p:cNvSpPr/>
          <p:nvPr/>
        </p:nvSpPr>
        <p:spPr>
          <a:xfrm>
            <a:off x="4658106" y="209994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1B22F65-6099-48FA-91D8-A3E772A719CD}"/>
              </a:ext>
            </a:extLst>
          </p:cNvPr>
          <p:cNvSpPr/>
          <p:nvPr/>
        </p:nvSpPr>
        <p:spPr>
          <a:xfrm>
            <a:off x="4659859" y="236041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25627C8-1451-4BB6-A10D-E0EFAF8EC265}"/>
              </a:ext>
            </a:extLst>
          </p:cNvPr>
          <p:cNvSpPr/>
          <p:nvPr/>
        </p:nvSpPr>
        <p:spPr>
          <a:xfrm>
            <a:off x="4659538" y="262641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A76CF99-2E4C-4E42-8D0E-281C585928D0}"/>
              </a:ext>
            </a:extLst>
          </p:cNvPr>
          <p:cNvSpPr/>
          <p:nvPr/>
        </p:nvSpPr>
        <p:spPr>
          <a:xfrm>
            <a:off x="4659767" y="288687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68B4708-0E95-4025-996D-3FBEE31B04D7}"/>
              </a:ext>
            </a:extLst>
          </p:cNvPr>
          <p:cNvSpPr/>
          <p:nvPr/>
        </p:nvSpPr>
        <p:spPr>
          <a:xfrm>
            <a:off x="4660646" y="314388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BE5199-1EE3-48B6-A705-FB502FB2C330}"/>
              </a:ext>
            </a:extLst>
          </p:cNvPr>
          <p:cNvSpPr/>
          <p:nvPr/>
        </p:nvSpPr>
        <p:spPr>
          <a:xfrm>
            <a:off x="4657319" y="340435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74DA953-CBB7-4C16-9B3B-7B947F2D2C08}"/>
              </a:ext>
            </a:extLst>
          </p:cNvPr>
          <p:cNvSpPr/>
          <p:nvPr/>
        </p:nvSpPr>
        <p:spPr>
          <a:xfrm>
            <a:off x="4656998" y="367035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F047EC9-BDFB-499D-9ADD-BC5624319919}"/>
              </a:ext>
            </a:extLst>
          </p:cNvPr>
          <p:cNvSpPr/>
          <p:nvPr/>
        </p:nvSpPr>
        <p:spPr>
          <a:xfrm>
            <a:off x="4657227" y="393081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797F0B8-ACD0-4AC2-AD34-9BCA33D58CBE}"/>
              </a:ext>
            </a:extLst>
          </p:cNvPr>
          <p:cNvSpPr/>
          <p:nvPr/>
        </p:nvSpPr>
        <p:spPr>
          <a:xfrm>
            <a:off x="4663186" y="418782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7982393-8143-480F-AEE2-CF94AC895C7B}"/>
              </a:ext>
            </a:extLst>
          </p:cNvPr>
          <p:cNvSpPr/>
          <p:nvPr/>
        </p:nvSpPr>
        <p:spPr>
          <a:xfrm>
            <a:off x="4664939" y="444829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228739A-3039-4886-B893-017B252A53F9}"/>
              </a:ext>
            </a:extLst>
          </p:cNvPr>
          <p:cNvSpPr/>
          <p:nvPr/>
        </p:nvSpPr>
        <p:spPr>
          <a:xfrm>
            <a:off x="4664618" y="471429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610E5FB-EC41-4849-A374-225F5D00CD03}"/>
              </a:ext>
            </a:extLst>
          </p:cNvPr>
          <p:cNvSpPr/>
          <p:nvPr/>
        </p:nvSpPr>
        <p:spPr>
          <a:xfrm>
            <a:off x="4664847" y="497475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2A38C19-C89D-4984-9CFD-7F2C8C6DEC84}"/>
              </a:ext>
            </a:extLst>
          </p:cNvPr>
          <p:cNvSpPr/>
          <p:nvPr/>
        </p:nvSpPr>
        <p:spPr>
          <a:xfrm>
            <a:off x="4665726" y="5231763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88F35220-28FD-4BA0-B599-4A90064157AA}"/>
              </a:ext>
            </a:extLst>
          </p:cNvPr>
          <p:cNvSpPr/>
          <p:nvPr/>
        </p:nvSpPr>
        <p:spPr>
          <a:xfrm>
            <a:off x="4667479" y="549223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F705ED1-D3F4-44DD-B9A6-78D33CD21E65}"/>
              </a:ext>
            </a:extLst>
          </p:cNvPr>
          <p:cNvSpPr/>
          <p:nvPr/>
        </p:nvSpPr>
        <p:spPr>
          <a:xfrm>
            <a:off x="4667158" y="5758232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FFBD265-989A-497C-B076-61A5579F6437}"/>
              </a:ext>
            </a:extLst>
          </p:cNvPr>
          <p:cNvSpPr/>
          <p:nvPr/>
        </p:nvSpPr>
        <p:spPr>
          <a:xfrm>
            <a:off x="4672467" y="6018699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9BD4794-5490-439F-83D8-7CA7ECB8B7F1}"/>
              </a:ext>
            </a:extLst>
          </p:cNvPr>
          <p:cNvSpPr/>
          <p:nvPr/>
        </p:nvSpPr>
        <p:spPr>
          <a:xfrm>
            <a:off x="4400342" y="21133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6368090-A376-4D01-8DD5-67711E0FBD30}"/>
              </a:ext>
            </a:extLst>
          </p:cNvPr>
          <p:cNvSpPr/>
          <p:nvPr/>
        </p:nvSpPr>
        <p:spPr>
          <a:xfrm>
            <a:off x="4402095" y="23738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2EB736D7-ADA3-4ADC-AFED-14D9B7649CBE}"/>
              </a:ext>
            </a:extLst>
          </p:cNvPr>
          <p:cNvSpPr/>
          <p:nvPr/>
        </p:nvSpPr>
        <p:spPr>
          <a:xfrm>
            <a:off x="4401774" y="26398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F9C2D47-2AD1-44C3-8291-6BCCC5B23643}"/>
              </a:ext>
            </a:extLst>
          </p:cNvPr>
          <p:cNvSpPr/>
          <p:nvPr/>
        </p:nvSpPr>
        <p:spPr>
          <a:xfrm>
            <a:off x="4402003" y="29003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457931A-4322-49A6-B58D-24E502D86F67}"/>
              </a:ext>
            </a:extLst>
          </p:cNvPr>
          <p:cNvSpPr/>
          <p:nvPr/>
        </p:nvSpPr>
        <p:spPr>
          <a:xfrm>
            <a:off x="4402882" y="31573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17641D8-B073-4083-AF2E-D9193B745250}"/>
              </a:ext>
            </a:extLst>
          </p:cNvPr>
          <p:cNvSpPr/>
          <p:nvPr/>
        </p:nvSpPr>
        <p:spPr>
          <a:xfrm>
            <a:off x="4399555" y="34177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79E7E59-DEC3-4164-ACED-197D4547E023}"/>
              </a:ext>
            </a:extLst>
          </p:cNvPr>
          <p:cNvSpPr/>
          <p:nvPr/>
        </p:nvSpPr>
        <p:spPr>
          <a:xfrm>
            <a:off x="4399234" y="36837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5A062AD-CD4F-4586-9A81-97DC028EC5B1}"/>
              </a:ext>
            </a:extLst>
          </p:cNvPr>
          <p:cNvSpPr/>
          <p:nvPr/>
        </p:nvSpPr>
        <p:spPr>
          <a:xfrm>
            <a:off x="4399463" y="39442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B13AED5-74B3-44A2-99F9-7DB979AEE4AD}"/>
              </a:ext>
            </a:extLst>
          </p:cNvPr>
          <p:cNvSpPr/>
          <p:nvPr/>
        </p:nvSpPr>
        <p:spPr>
          <a:xfrm>
            <a:off x="4405422" y="42012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15984C3-DB3B-4ACB-8930-87FE9CF3D79C}"/>
              </a:ext>
            </a:extLst>
          </p:cNvPr>
          <p:cNvSpPr/>
          <p:nvPr/>
        </p:nvSpPr>
        <p:spPr>
          <a:xfrm>
            <a:off x="4407175" y="44617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18C6DD5-5944-4453-923E-99A20792BD1E}"/>
              </a:ext>
            </a:extLst>
          </p:cNvPr>
          <p:cNvSpPr/>
          <p:nvPr/>
        </p:nvSpPr>
        <p:spPr>
          <a:xfrm>
            <a:off x="4406854" y="47277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7D09FE9-9B74-4344-AE47-2450F05F4118}"/>
              </a:ext>
            </a:extLst>
          </p:cNvPr>
          <p:cNvSpPr/>
          <p:nvPr/>
        </p:nvSpPr>
        <p:spPr>
          <a:xfrm>
            <a:off x="4407083" y="49881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9CC34340-430B-49C2-8DF6-D29DEF31991E}"/>
              </a:ext>
            </a:extLst>
          </p:cNvPr>
          <p:cNvSpPr/>
          <p:nvPr/>
        </p:nvSpPr>
        <p:spPr>
          <a:xfrm>
            <a:off x="4407962" y="52451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EBABD46-F006-4FBD-AB46-EC1730ED0658}"/>
              </a:ext>
            </a:extLst>
          </p:cNvPr>
          <p:cNvSpPr/>
          <p:nvPr/>
        </p:nvSpPr>
        <p:spPr>
          <a:xfrm>
            <a:off x="4409715" y="55056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236E661-39F2-4586-A5C4-153CE8BEEBDF}"/>
              </a:ext>
            </a:extLst>
          </p:cNvPr>
          <p:cNvSpPr/>
          <p:nvPr/>
        </p:nvSpPr>
        <p:spPr>
          <a:xfrm>
            <a:off x="4409394" y="57716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B733D99-EC27-45CA-9811-621C0B546E71}"/>
              </a:ext>
            </a:extLst>
          </p:cNvPr>
          <p:cNvSpPr/>
          <p:nvPr/>
        </p:nvSpPr>
        <p:spPr>
          <a:xfrm>
            <a:off x="4414703" y="60321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C10C9D0-4143-42C0-B0D3-94F1B40E66C7}"/>
              </a:ext>
            </a:extLst>
          </p:cNvPr>
          <p:cNvSpPr/>
          <p:nvPr/>
        </p:nvSpPr>
        <p:spPr>
          <a:xfrm>
            <a:off x="4667042" y="21133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17094B6-C9D1-4F45-A21B-50134676D5F7}"/>
              </a:ext>
            </a:extLst>
          </p:cNvPr>
          <p:cNvSpPr/>
          <p:nvPr/>
        </p:nvSpPr>
        <p:spPr>
          <a:xfrm>
            <a:off x="4668795" y="23738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28A5B59-C459-4C00-B434-C1F4EEF91E6A}"/>
              </a:ext>
            </a:extLst>
          </p:cNvPr>
          <p:cNvSpPr/>
          <p:nvPr/>
        </p:nvSpPr>
        <p:spPr>
          <a:xfrm>
            <a:off x="4668474" y="26398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FF79A55-E4F9-4562-B3AC-F01B1F34A64F}"/>
              </a:ext>
            </a:extLst>
          </p:cNvPr>
          <p:cNvSpPr/>
          <p:nvPr/>
        </p:nvSpPr>
        <p:spPr>
          <a:xfrm>
            <a:off x="4668703" y="29003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E22341D-F303-4353-9A0D-C33A977B6F72}"/>
              </a:ext>
            </a:extLst>
          </p:cNvPr>
          <p:cNvSpPr/>
          <p:nvPr/>
        </p:nvSpPr>
        <p:spPr>
          <a:xfrm>
            <a:off x="4669582" y="31573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A9E8E09-5CCE-404B-A901-38C3754B5EB8}"/>
              </a:ext>
            </a:extLst>
          </p:cNvPr>
          <p:cNvSpPr/>
          <p:nvPr/>
        </p:nvSpPr>
        <p:spPr>
          <a:xfrm>
            <a:off x="4666255" y="34177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9929AFBD-98C3-4870-AB76-1CBDB424EC3E}"/>
              </a:ext>
            </a:extLst>
          </p:cNvPr>
          <p:cNvSpPr/>
          <p:nvPr/>
        </p:nvSpPr>
        <p:spPr>
          <a:xfrm>
            <a:off x="4665934" y="36837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78A92EF-2723-4CEA-A033-E5590C7EE36E}"/>
              </a:ext>
            </a:extLst>
          </p:cNvPr>
          <p:cNvSpPr/>
          <p:nvPr/>
        </p:nvSpPr>
        <p:spPr>
          <a:xfrm>
            <a:off x="4666163" y="39442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3E86BD7-21DC-405A-B06F-47E6F617E66F}"/>
              </a:ext>
            </a:extLst>
          </p:cNvPr>
          <p:cNvSpPr/>
          <p:nvPr/>
        </p:nvSpPr>
        <p:spPr>
          <a:xfrm>
            <a:off x="4672122" y="42012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3BE3FED-F30F-4EDD-A62B-3E436AD83F42}"/>
              </a:ext>
            </a:extLst>
          </p:cNvPr>
          <p:cNvSpPr/>
          <p:nvPr/>
        </p:nvSpPr>
        <p:spPr>
          <a:xfrm>
            <a:off x="4673875" y="44617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A3C8BF5-87FF-4B2C-8A43-13EAFE91A766}"/>
              </a:ext>
            </a:extLst>
          </p:cNvPr>
          <p:cNvSpPr/>
          <p:nvPr/>
        </p:nvSpPr>
        <p:spPr>
          <a:xfrm>
            <a:off x="4673554" y="47277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A68AEDA-175F-47AF-BB9F-494D017C81D9}"/>
              </a:ext>
            </a:extLst>
          </p:cNvPr>
          <p:cNvSpPr/>
          <p:nvPr/>
        </p:nvSpPr>
        <p:spPr>
          <a:xfrm>
            <a:off x="4673783" y="49881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435BD4E-1E01-4E2C-918D-ECF43DA58F59}"/>
              </a:ext>
            </a:extLst>
          </p:cNvPr>
          <p:cNvSpPr/>
          <p:nvPr/>
        </p:nvSpPr>
        <p:spPr>
          <a:xfrm>
            <a:off x="4674662" y="52451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916B3A82-F67B-4846-8DFC-08878F965694}"/>
              </a:ext>
            </a:extLst>
          </p:cNvPr>
          <p:cNvSpPr/>
          <p:nvPr/>
        </p:nvSpPr>
        <p:spPr>
          <a:xfrm>
            <a:off x="4676415" y="55056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6477030A-1960-44BB-B32D-2F6350BBCBD7}"/>
              </a:ext>
            </a:extLst>
          </p:cNvPr>
          <p:cNvSpPr/>
          <p:nvPr/>
        </p:nvSpPr>
        <p:spPr>
          <a:xfrm>
            <a:off x="4676094" y="57716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2745C43-C89D-4FC1-979D-55A0CFB8BF4A}"/>
              </a:ext>
            </a:extLst>
          </p:cNvPr>
          <p:cNvSpPr/>
          <p:nvPr/>
        </p:nvSpPr>
        <p:spPr>
          <a:xfrm>
            <a:off x="4681403" y="60321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E5C8BC9-1576-459D-AB92-2A6A23C87FC7}"/>
              </a:ext>
            </a:extLst>
          </p:cNvPr>
          <p:cNvSpPr/>
          <p:nvPr/>
        </p:nvSpPr>
        <p:spPr>
          <a:xfrm>
            <a:off x="4941362" y="21133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0F99F58-1B6E-4399-92BA-CFDDD6E782E6}"/>
              </a:ext>
            </a:extLst>
          </p:cNvPr>
          <p:cNvSpPr/>
          <p:nvPr/>
        </p:nvSpPr>
        <p:spPr>
          <a:xfrm>
            <a:off x="4943115" y="23738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B9C306DA-34E0-474A-9033-D6F23751E7F5}"/>
              </a:ext>
            </a:extLst>
          </p:cNvPr>
          <p:cNvSpPr/>
          <p:nvPr/>
        </p:nvSpPr>
        <p:spPr>
          <a:xfrm>
            <a:off x="4942794" y="26398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2E393B9-EAD4-4D5C-9545-CBF2EA5C9571}"/>
              </a:ext>
            </a:extLst>
          </p:cNvPr>
          <p:cNvSpPr/>
          <p:nvPr/>
        </p:nvSpPr>
        <p:spPr>
          <a:xfrm>
            <a:off x="4943023" y="29003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6BC825F0-6BDC-4B31-BBF9-7D6EF1212067}"/>
              </a:ext>
            </a:extLst>
          </p:cNvPr>
          <p:cNvSpPr/>
          <p:nvPr/>
        </p:nvSpPr>
        <p:spPr>
          <a:xfrm>
            <a:off x="4943902" y="31573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E7A564F7-9CF3-4167-B6AD-D786D7E38D7B}"/>
              </a:ext>
            </a:extLst>
          </p:cNvPr>
          <p:cNvSpPr/>
          <p:nvPr/>
        </p:nvSpPr>
        <p:spPr>
          <a:xfrm>
            <a:off x="4940575" y="34177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E0C2A00-D18D-435F-BD9C-B2602A944D16}"/>
              </a:ext>
            </a:extLst>
          </p:cNvPr>
          <p:cNvSpPr/>
          <p:nvPr/>
        </p:nvSpPr>
        <p:spPr>
          <a:xfrm>
            <a:off x="4940254" y="36837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65790A2-C7E5-4F07-9229-8D123D0655DA}"/>
              </a:ext>
            </a:extLst>
          </p:cNvPr>
          <p:cNvSpPr/>
          <p:nvPr/>
        </p:nvSpPr>
        <p:spPr>
          <a:xfrm>
            <a:off x="4940483" y="39442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0F37265-4642-44B0-B8D2-18317D4FB66F}"/>
              </a:ext>
            </a:extLst>
          </p:cNvPr>
          <p:cNvSpPr/>
          <p:nvPr/>
        </p:nvSpPr>
        <p:spPr>
          <a:xfrm>
            <a:off x="4946442" y="42012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A4BBA49-6124-4B7B-8B9A-31D06EBCD69B}"/>
              </a:ext>
            </a:extLst>
          </p:cNvPr>
          <p:cNvSpPr/>
          <p:nvPr/>
        </p:nvSpPr>
        <p:spPr>
          <a:xfrm>
            <a:off x="4948195" y="44617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668D702-4DAF-4B7B-8D04-F9557DFC370D}"/>
              </a:ext>
            </a:extLst>
          </p:cNvPr>
          <p:cNvSpPr/>
          <p:nvPr/>
        </p:nvSpPr>
        <p:spPr>
          <a:xfrm>
            <a:off x="4947874" y="47277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E87556C-C383-413B-9462-B0556AB835B9}"/>
              </a:ext>
            </a:extLst>
          </p:cNvPr>
          <p:cNvSpPr/>
          <p:nvPr/>
        </p:nvSpPr>
        <p:spPr>
          <a:xfrm>
            <a:off x="4948103" y="49881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5C2ECE2-0C3B-4A39-9DAA-3D55A21B2F16}"/>
              </a:ext>
            </a:extLst>
          </p:cNvPr>
          <p:cNvSpPr/>
          <p:nvPr/>
        </p:nvSpPr>
        <p:spPr>
          <a:xfrm>
            <a:off x="4948982" y="52451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04ED05F-ADC7-4C5B-B361-1B6532168EF4}"/>
              </a:ext>
            </a:extLst>
          </p:cNvPr>
          <p:cNvSpPr/>
          <p:nvPr/>
        </p:nvSpPr>
        <p:spPr>
          <a:xfrm>
            <a:off x="4950735" y="55056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193DF9D7-17FD-4A6D-A1FB-0E38B79F1324}"/>
              </a:ext>
            </a:extLst>
          </p:cNvPr>
          <p:cNvSpPr/>
          <p:nvPr/>
        </p:nvSpPr>
        <p:spPr>
          <a:xfrm>
            <a:off x="4950414" y="57716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876C546-D5B2-412B-92F9-E1A82E481711}"/>
              </a:ext>
            </a:extLst>
          </p:cNvPr>
          <p:cNvSpPr/>
          <p:nvPr/>
        </p:nvSpPr>
        <p:spPr>
          <a:xfrm>
            <a:off x="4955723" y="60321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A83358D-005D-4074-884C-633D6C750DEB}"/>
              </a:ext>
            </a:extLst>
          </p:cNvPr>
          <p:cNvSpPr/>
          <p:nvPr/>
        </p:nvSpPr>
        <p:spPr>
          <a:xfrm>
            <a:off x="5208062" y="21133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72CA9D3-CDE1-4B16-874E-A3E1999F6ABC}"/>
              </a:ext>
            </a:extLst>
          </p:cNvPr>
          <p:cNvSpPr/>
          <p:nvPr/>
        </p:nvSpPr>
        <p:spPr>
          <a:xfrm>
            <a:off x="5209815" y="23738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1DD44FC-91A8-46DC-88E2-27588078E1A9}"/>
              </a:ext>
            </a:extLst>
          </p:cNvPr>
          <p:cNvSpPr/>
          <p:nvPr/>
        </p:nvSpPr>
        <p:spPr>
          <a:xfrm>
            <a:off x="5209494" y="26398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08983E0A-C76B-492C-8D8B-488B5F666B43}"/>
              </a:ext>
            </a:extLst>
          </p:cNvPr>
          <p:cNvSpPr/>
          <p:nvPr/>
        </p:nvSpPr>
        <p:spPr>
          <a:xfrm>
            <a:off x="5209723" y="29003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AB86B6E2-40E2-417E-B1B3-65CC2668F79E}"/>
              </a:ext>
            </a:extLst>
          </p:cNvPr>
          <p:cNvSpPr/>
          <p:nvPr/>
        </p:nvSpPr>
        <p:spPr>
          <a:xfrm>
            <a:off x="5210602" y="31573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EF41B30-288C-4684-8E4D-A60EC9CD61F8}"/>
              </a:ext>
            </a:extLst>
          </p:cNvPr>
          <p:cNvSpPr/>
          <p:nvPr/>
        </p:nvSpPr>
        <p:spPr>
          <a:xfrm>
            <a:off x="5207275" y="34177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7979BF44-BB26-4C48-A93A-DB858A396332}"/>
              </a:ext>
            </a:extLst>
          </p:cNvPr>
          <p:cNvSpPr/>
          <p:nvPr/>
        </p:nvSpPr>
        <p:spPr>
          <a:xfrm>
            <a:off x="5206954" y="36837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83D5834-C8C1-48AF-AF1B-72C8F893E407}"/>
              </a:ext>
            </a:extLst>
          </p:cNvPr>
          <p:cNvSpPr/>
          <p:nvPr/>
        </p:nvSpPr>
        <p:spPr>
          <a:xfrm>
            <a:off x="5207183" y="39442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D496FCE-A8CF-47C9-AEC8-B6911C923D87}"/>
              </a:ext>
            </a:extLst>
          </p:cNvPr>
          <p:cNvSpPr/>
          <p:nvPr/>
        </p:nvSpPr>
        <p:spPr>
          <a:xfrm>
            <a:off x="5213142" y="42012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277244F2-6C32-4583-92DA-E9865EB64294}"/>
              </a:ext>
            </a:extLst>
          </p:cNvPr>
          <p:cNvSpPr/>
          <p:nvPr/>
        </p:nvSpPr>
        <p:spPr>
          <a:xfrm>
            <a:off x="5214895" y="44617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83289F42-62B2-43CC-AE6F-EC27186947A2}"/>
              </a:ext>
            </a:extLst>
          </p:cNvPr>
          <p:cNvSpPr/>
          <p:nvPr/>
        </p:nvSpPr>
        <p:spPr>
          <a:xfrm>
            <a:off x="5214574" y="47277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3921FE2-2741-425E-9CFC-5B98C65447CF}"/>
              </a:ext>
            </a:extLst>
          </p:cNvPr>
          <p:cNvSpPr/>
          <p:nvPr/>
        </p:nvSpPr>
        <p:spPr>
          <a:xfrm>
            <a:off x="5214803" y="49881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38129CDD-2AB3-49E5-AA09-488D05497D77}"/>
              </a:ext>
            </a:extLst>
          </p:cNvPr>
          <p:cNvSpPr/>
          <p:nvPr/>
        </p:nvSpPr>
        <p:spPr>
          <a:xfrm>
            <a:off x="5215682" y="52451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7A0AA1D-9220-4755-8464-8892434519CC}"/>
              </a:ext>
            </a:extLst>
          </p:cNvPr>
          <p:cNvSpPr/>
          <p:nvPr/>
        </p:nvSpPr>
        <p:spPr>
          <a:xfrm>
            <a:off x="5217435" y="55056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3285219A-52A4-4532-8534-DA7DF424BE1C}"/>
              </a:ext>
            </a:extLst>
          </p:cNvPr>
          <p:cNvSpPr/>
          <p:nvPr/>
        </p:nvSpPr>
        <p:spPr>
          <a:xfrm>
            <a:off x="5217114" y="57716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C4278274-F707-4A10-89CE-B54C4DD7229B}"/>
              </a:ext>
            </a:extLst>
          </p:cNvPr>
          <p:cNvSpPr/>
          <p:nvPr/>
        </p:nvSpPr>
        <p:spPr>
          <a:xfrm>
            <a:off x="5222423" y="60321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57DC8B5-A1B3-4055-8BAB-5901151C0D25}"/>
              </a:ext>
            </a:extLst>
          </p:cNvPr>
          <p:cNvSpPr/>
          <p:nvPr/>
        </p:nvSpPr>
        <p:spPr>
          <a:xfrm>
            <a:off x="5474762" y="21209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3F7DDA5-C917-4EDC-8F73-DC944856146D}"/>
              </a:ext>
            </a:extLst>
          </p:cNvPr>
          <p:cNvSpPr/>
          <p:nvPr/>
        </p:nvSpPr>
        <p:spPr>
          <a:xfrm>
            <a:off x="5476515" y="23814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F0D8547-5BE0-4A45-9A9A-15ABACB594F2}"/>
              </a:ext>
            </a:extLst>
          </p:cNvPr>
          <p:cNvSpPr/>
          <p:nvPr/>
        </p:nvSpPr>
        <p:spPr>
          <a:xfrm>
            <a:off x="5476194" y="26474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9F0C58F9-E231-41B4-939E-DCB7625CAA46}"/>
              </a:ext>
            </a:extLst>
          </p:cNvPr>
          <p:cNvSpPr/>
          <p:nvPr/>
        </p:nvSpPr>
        <p:spPr>
          <a:xfrm>
            <a:off x="5476423" y="29079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FD74293-08A1-40B9-96F9-98BABDC83D3E}"/>
              </a:ext>
            </a:extLst>
          </p:cNvPr>
          <p:cNvSpPr/>
          <p:nvPr/>
        </p:nvSpPr>
        <p:spPr>
          <a:xfrm>
            <a:off x="5477302" y="31649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4FB3BEB-C0C1-428D-8667-A8CF06243B00}"/>
              </a:ext>
            </a:extLst>
          </p:cNvPr>
          <p:cNvSpPr/>
          <p:nvPr/>
        </p:nvSpPr>
        <p:spPr>
          <a:xfrm>
            <a:off x="5473975" y="34253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72A22BF-2391-4D37-B183-7688C9B77119}"/>
              </a:ext>
            </a:extLst>
          </p:cNvPr>
          <p:cNvSpPr/>
          <p:nvPr/>
        </p:nvSpPr>
        <p:spPr>
          <a:xfrm>
            <a:off x="5473654" y="36914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9F61FEF-20D9-4C3C-A460-A95F86FEDDD4}"/>
              </a:ext>
            </a:extLst>
          </p:cNvPr>
          <p:cNvSpPr/>
          <p:nvPr/>
        </p:nvSpPr>
        <p:spPr>
          <a:xfrm>
            <a:off x="5473883" y="39518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2AC2BF7-3D17-40E9-9B5E-5C05D8DFE58D}"/>
              </a:ext>
            </a:extLst>
          </p:cNvPr>
          <p:cNvSpPr/>
          <p:nvPr/>
        </p:nvSpPr>
        <p:spPr>
          <a:xfrm>
            <a:off x="5479842" y="42088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B50DDBDC-7D6B-483F-BECA-4EC7AF324D25}"/>
              </a:ext>
            </a:extLst>
          </p:cNvPr>
          <p:cNvSpPr/>
          <p:nvPr/>
        </p:nvSpPr>
        <p:spPr>
          <a:xfrm>
            <a:off x="5481595" y="44693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92AA8D6-909B-43D8-80C3-1805BAC28C5D}"/>
              </a:ext>
            </a:extLst>
          </p:cNvPr>
          <p:cNvSpPr/>
          <p:nvPr/>
        </p:nvSpPr>
        <p:spPr>
          <a:xfrm>
            <a:off x="5481274" y="47353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8F468CC-61A6-4E4D-9ADF-7B4653116F24}"/>
              </a:ext>
            </a:extLst>
          </p:cNvPr>
          <p:cNvSpPr/>
          <p:nvPr/>
        </p:nvSpPr>
        <p:spPr>
          <a:xfrm>
            <a:off x="5481503" y="49958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E42C06EE-4F59-4AA0-9934-AABC702ECF8C}"/>
              </a:ext>
            </a:extLst>
          </p:cNvPr>
          <p:cNvSpPr/>
          <p:nvPr/>
        </p:nvSpPr>
        <p:spPr>
          <a:xfrm>
            <a:off x="5482382" y="52528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52941B43-D303-4572-91BA-F0DC5FC39842}"/>
              </a:ext>
            </a:extLst>
          </p:cNvPr>
          <p:cNvSpPr/>
          <p:nvPr/>
        </p:nvSpPr>
        <p:spPr>
          <a:xfrm>
            <a:off x="5484135" y="55132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C5C1CF3-8BB0-4F56-9D43-D499B1897E1C}"/>
              </a:ext>
            </a:extLst>
          </p:cNvPr>
          <p:cNvSpPr/>
          <p:nvPr/>
        </p:nvSpPr>
        <p:spPr>
          <a:xfrm>
            <a:off x="5483814" y="57792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C8B24B2-BE35-49F6-AD76-FA6B407C565A}"/>
              </a:ext>
            </a:extLst>
          </p:cNvPr>
          <p:cNvSpPr/>
          <p:nvPr/>
        </p:nvSpPr>
        <p:spPr>
          <a:xfrm>
            <a:off x="5489123" y="60397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00228AA-08EC-469D-9CDB-64F0D0A2C337}"/>
              </a:ext>
            </a:extLst>
          </p:cNvPr>
          <p:cNvSpPr/>
          <p:nvPr/>
        </p:nvSpPr>
        <p:spPr>
          <a:xfrm>
            <a:off x="5741462" y="21209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D1459133-E1A0-48D7-8263-B4CF30D25A53}"/>
              </a:ext>
            </a:extLst>
          </p:cNvPr>
          <p:cNvSpPr/>
          <p:nvPr/>
        </p:nvSpPr>
        <p:spPr>
          <a:xfrm>
            <a:off x="5743215" y="23814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D0CAC9E-C741-4993-9610-571CD27BCDCF}"/>
              </a:ext>
            </a:extLst>
          </p:cNvPr>
          <p:cNvSpPr/>
          <p:nvPr/>
        </p:nvSpPr>
        <p:spPr>
          <a:xfrm>
            <a:off x="5742894" y="26474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7BEE518-AB5E-4A3F-BC49-49822942F3D6}"/>
              </a:ext>
            </a:extLst>
          </p:cNvPr>
          <p:cNvSpPr/>
          <p:nvPr/>
        </p:nvSpPr>
        <p:spPr>
          <a:xfrm>
            <a:off x="5743123" y="29079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263FB48-C503-4875-A050-27FA59D89C0C}"/>
              </a:ext>
            </a:extLst>
          </p:cNvPr>
          <p:cNvSpPr/>
          <p:nvPr/>
        </p:nvSpPr>
        <p:spPr>
          <a:xfrm>
            <a:off x="5744002" y="31649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0962B7E8-2A89-4F8C-BCA9-274DEFE5CAC6}"/>
              </a:ext>
            </a:extLst>
          </p:cNvPr>
          <p:cNvSpPr/>
          <p:nvPr/>
        </p:nvSpPr>
        <p:spPr>
          <a:xfrm>
            <a:off x="5740675" y="34253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6EAF56A-9068-4941-86AC-6711AD7650D9}"/>
              </a:ext>
            </a:extLst>
          </p:cNvPr>
          <p:cNvSpPr/>
          <p:nvPr/>
        </p:nvSpPr>
        <p:spPr>
          <a:xfrm>
            <a:off x="5740354" y="36914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45BE286A-0620-4388-B1FB-F727A023B2D3}"/>
              </a:ext>
            </a:extLst>
          </p:cNvPr>
          <p:cNvSpPr/>
          <p:nvPr/>
        </p:nvSpPr>
        <p:spPr>
          <a:xfrm>
            <a:off x="5740583" y="39518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4B314FE-2D21-4935-AFFE-12CC9A36A183}"/>
              </a:ext>
            </a:extLst>
          </p:cNvPr>
          <p:cNvSpPr/>
          <p:nvPr/>
        </p:nvSpPr>
        <p:spPr>
          <a:xfrm>
            <a:off x="5746542" y="42088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D957400D-5253-4452-9A6A-0473E676F948}"/>
              </a:ext>
            </a:extLst>
          </p:cNvPr>
          <p:cNvSpPr/>
          <p:nvPr/>
        </p:nvSpPr>
        <p:spPr>
          <a:xfrm>
            <a:off x="5748295" y="44693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3587B74-F496-484E-9142-C1C437BB3228}"/>
              </a:ext>
            </a:extLst>
          </p:cNvPr>
          <p:cNvSpPr/>
          <p:nvPr/>
        </p:nvSpPr>
        <p:spPr>
          <a:xfrm>
            <a:off x="5747974" y="47353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C5E342A-D10C-41F9-A924-BE8E2F9EF69A}"/>
              </a:ext>
            </a:extLst>
          </p:cNvPr>
          <p:cNvSpPr/>
          <p:nvPr/>
        </p:nvSpPr>
        <p:spPr>
          <a:xfrm>
            <a:off x="5748203" y="49958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79695A35-0FA4-43C3-BF91-B28D6913E575}"/>
              </a:ext>
            </a:extLst>
          </p:cNvPr>
          <p:cNvSpPr/>
          <p:nvPr/>
        </p:nvSpPr>
        <p:spPr>
          <a:xfrm>
            <a:off x="5749082" y="52528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3BDD2ED7-9A7C-4DC1-9894-59B6FFD20965}"/>
              </a:ext>
            </a:extLst>
          </p:cNvPr>
          <p:cNvSpPr/>
          <p:nvPr/>
        </p:nvSpPr>
        <p:spPr>
          <a:xfrm>
            <a:off x="5750835" y="55132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7DA29AC-90CE-43D1-B55B-965D0CD25874}"/>
              </a:ext>
            </a:extLst>
          </p:cNvPr>
          <p:cNvSpPr/>
          <p:nvPr/>
        </p:nvSpPr>
        <p:spPr>
          <a:xfrm>
            <a:off x="5750514" y="57792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92F8EA78-1BFF-4A58-A0EA-C30E2D95868D}"/>
              </a:ext>
            </a:extLst>
          </p:cNvPr>
          <p:cNvSpPr/>
          <p:nvPr/>
        </p:nvSpPr>
        <p:spPr>
          <a:xfrm>
            <a:off x="5755823" y="60397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C63AA238-A598-46A4-B77E-8E7D8C2FCCCF}"/>
              </a:ext>
            </a:extLst>
          </p:cNvPr>
          <p:cNvSpPr/>
          <p:nvPr/>
        </p:nvSpPr>
        <p:spPr>
          <a:xfrm>
            <a:off x="6015782" y="21209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0DA55A76-A70E-4018-905E-42F1A6C9DA7F}"/>
              </a:ext>
            </a:extLst>
          </p:cNvPr>
          <p:cNvSpPr/>
          <p:nvPr/>
        </p:nvSpPr>
        <p:spPr>
          <a:xfrm>
            <a:off x="6017535" y="23814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0D901272-E622-48EE-8D0E-ED6DF62B6DC2}"/>
              </a:ext>
            </a:extLst>
          </p:cNvPr>
          <p:cNvSpPr/>
          <p:nvPr/>
        </p:nvSpPr>
        <p:spPr>
          <a:xfrm>
            <a:off x="6017214" y="26474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6260523F-1F4C-4681-955D-24AC49E9E373}"/>
              </a:ext>
            </a:extLst>
          </p:cNvPr>
          <p:cNvSpPr/>
          <p:nvPr/>
        </p:nvSpPr>
        <p:spPr>
          <a:xfrm>
            <a:off x="6017443" y="29079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973F542-3D3A-4B1A-9FBE-57AB3639138F}"/>
              </a:ext>
            </a:extLst>
          </p:cNvPr>
          <p:cNvSpPr/>
          <p:nvPr/>
        </p:nvSpPr>
        <p:spPr>
          <a:xfrm>
            <a:off x="6018322" y="31649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6D40EE2B-598C-483B-A716-070C6BC8FE77}"/>
              </a:ext>
            </a:extLst>
          </p:cNvPr>
          <p:cNvSpPr/>
          <p:nvPr/>
        </p:nvSpPr>
        <p:spPr>
          <a:xfrm>
            <a:off x="6014995" y="34253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EF143D3C-00C9-4392-888A-37C59E5A75D7}"/>
              </a:ext>
            </a:extLst>
          </p:cNvPr>
          <p:cNvSpPr/>
          <p:nvPr/>
        </p:nvSpPr>
        <p:spPr>
          <a:xfrm>
            <a:off x="6014674" y="36914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C9F82C24-5037-4E01-B745-E7FB2D256128}"/>
              </a:ext>
            </a:extLst>
          </p:cNvPr>
          <p:cNvSpPr/>
          <p:nvPr/>
        </p:nvSpPr>
        <p:spPr>
          <a:xfrm>
            <a:off x="6014903" y="39518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84D70FA-EC99-47B4-AAA8-EC72BE53B17D}"/>
              </a:ext>
            </a:extLst>
          </p:cNvPr>
          <p:cNvSpPr/>
          <p:nvPr/>
        </p:nvSpPr>
        <p:spPr>
          <a:xfrm>
            <a:off x="6020862" y="42088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21115F9-DA0B-4C0B-AE2E-12D422BA6D2A}"/>
              </a:ext>
            </a:extLst>
          </p:cNvPr>
          <p:cNvSpPr/>
          <p:nvPr/>
        </p:nvSpPr>
        <p:spPr>
          <a:xfrm>
            <a:off x="6022615" y="44693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5F3D1DA-E80B-4115-A9C7-6F85EC065A85}"/>
              </a:ext>
            </a:extLst>
          </p:cNvPr>
          <p:cNvSpPr/>
          <p:nvPr/>
        </p:nvSpPr>
        <p:spPr>
          <a:xfrm>
            <a:off x="6022294" y="47353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59078FE2-CB8F-4D5C-BD7A-518CDF739CDF}"/>
              </a:ext>
            </a:extLst>
          </p:cNvPr>
          <p:cNvSpPr/>
          <p:nvPr/>
        </p:nvSpPr>
        <p:spPr>
          <a:xfrm>
            <a:off x="6022523" y="49958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2C3D5C17-270D-4F8C-8BA3-260E4CA68D9F}"/>
              </a:ext>
            </a:extLst>
          </p:cNvPr>
          <p:cNvSpPr/>
          <p:nvPr/>
        </p:nvSpPr>
        <p:spPr>
          <a:xfrm>
            <a:off x="6023402" y="52528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53A2BADA-BC5D-4FC0-8B4C-1F227493A2EA}"/>
              </a:ext>
            </a:extLst>
          </p:cNvPr>
          <p:cNvSpPr/>
          <p:nvPr/>
        </p:nvSpPr>
        <p:spPr>
          <a:xfrm>
            <a:off x="6025155" y="55132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B876333-83E4-4A34-972B-BBE13C4AAEA9}"/>
              </a:ext>
            </a:extLst>
          </p:cNvPr>
          <p:cNvSpPr/>
          <p:nvPr/>
        </p:nvSpPr>
        <p:spPr>
          <a:xfrm>
            <a:off x="6024834" y="57792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00DEBF3B-1EE2-46BD-8B50-EF15182F36F1}"/>
              </a:ext>
            </a:extLst>
          </p:cNvPr>
          <p:cNvSpPr/>
          <p:nvPr/>
        </p:nvSpPr>
        <p:spPr>
          <a:xfrm>
            <a:off x="6030143" y="60397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7D41AAE3-3850-4DF1-8005-3A36C3C46BD3}"/>
              </a:ext>
            </a:extLst>
          </p:cNvPr>
          <p:cNvSpPr/>
          <p:nvPr/>
        </p:nvSpPr>
        <p:spPr>
          <a:xfrm>
            <a:off x="6282482" y="21209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08470B0-7BC5-4ABF-9B08-3C7D84AB6D69}"/>
              </a:ext>
            </a:extLst>
          </p:cNvPr>
          <p:cNvSpPr/>
          <p:nvPr/>
        </p:nvSpPr>
        <p:spPr>
          <a:xfrm>
            <a:off x="6284235" y="23814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7E438062-07FC-4C27-A118-5D9949CFBB70}"/>
              </a:ext>
            </a:extLst>
          </p:cNvPr>
          <p:cNvSpPr/>
          <p:nvPr/>
        </p:nvSpPr>
        <p:spPr>
          <a:xfrm>
            <a:off x="6283914" y="26474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B9F9D00-695A-402C-8233-7F30DED0134F}"/>
              </a:ext>
            </a:extLst>
          </p:cNvPr>
          <p:cNvSpPr/>
          <p:nvPr/>
        </p:nvSpPr>
        <p:spPr>
          <a:xfrm>
            <a:off x="6284143" y="29079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74FDE354-2004-40C5-AB6A-CBFE24DC6043}"/>
              </a:ext>
            </a:extLst>
          </p:cNvPr>
          <p:cNvSpPr/>
          <p:nvPr/>
        </p:nvSpPr>
        <p:spPr>
          <a:xfrm>
            <a:off x="6285022" y="31649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4E5A23E-A66A-4CD1-9D0F-C7C0DE937481}"/>
              </a:ext>
            </a:extLst>
          </p:cNvPr>
          <p:cNvSpPr/>
          <p:nvPr/>
        </p:nvSpPr>
        <p:spPr>
          <a:xfrm>
            <a:off x="6281695" y="34253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F5CB3241-E95E-42CC-8D07-8BF8D6D1AE6F}"/>
              </a:ext>
            </a:extLst>
          </p:cNvPr>
          <p:cNvSpPr/>
          <p:nvPr/>
        </p:nvSpPr>
        <p:spPr>
          <a:xfrm>
            <a:off x="6281374" y="36914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77BD26B5-D4EA-4E37-AC0C-AF338EAA2DC5}"/>
              </a:ext>
            </a:extLst>
          </p:cNvPr>
          <p:cNvSpPr/>
          <p:nvPr/>
        </p:nvSpPr>
        <p:spPr>
          <a:xfrm>
            <a:off x="6281603" y="39518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808883B9-AEEE-474F-A60B-1928A855B397}"/>
              </a:ext>
            </a:extLst>
          </p:cNvPr>
          <p:cNvSpPr/>
          <p:nvPr/>
        </p:nvSpPr>
        <p:spPr>
          <a:xfrm>
            <a:off x="6287562" y="42088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48B15843-69B6-4C96-8E12-9CA6D7C6AA79}"/>
              </a:ext>
            </a:extLst>
          </p:cNvPr>
          <p:cNvSpPr/>
          <p:nvPr/>
        </p:nvSpPr>
        <p:spPr>
          <a:xfrm>
            <a:off x="6289315" y="44693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43E21EA2-32F3-4DFE-A1F2-7CA27D709AC6}"/>
              </a:ext>
            </a:extLst>
          </p:cNvPr>
          <p:cNvSpPr/>
          <p:nvPr/>
        </p:nvSpPr>
        <p:spPr>
          <a:xfrm>
            <a:off x="6288994" y="47353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DADE0BC-96FD-41A6-ABF8-9B32443B2E81}"/>
              </a:ext>
            </a:extLst>
          </p:cNvPr>
          <p:cNvSpPr/>
          <p:nvPr/>
        </p:nvSpPr>
        <p:spPr>
          <a:xfrm>
            <a:off x="6289223" y="49958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791810D-5FD7-44DF-AC27-D2AB38737E4F}"/>
              </a:ext>
            </a:extLst>
          </p:cNvPr>
          <p:cNvSpPr/>
          <p:nvPr/>
        </p:nvSpPr>
        <p:spPr>
          <a:xfrm>
            <a:off x="6290102" y="52528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714C235F-AA1B-4B4B-A542-0DA275F2EDDA}"/>
              </a:ext>
            </a:extLst>
          </p:cNvPr>
          <p:cNvSpPr/>
          <p:nvPr/>
        </p:nvSpPr>
        <p:spPr>
          <a:xfrm>
            <a:off x="6291855" y="55132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37A706D-34AB-45F9-86C8-16DBA590A60E}"/>
              </a:ext>
            </a:extLst>
          </p:cNvPr>
          <p:cNvSpPr/>
          <p:nvPr/>
        </p:nvSpPr>
        <p:spPr>
          <a:xfrm>
            <a:off x="6291534" y="57792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A7FCEF19-358F-46A5-8FC2-F5DF122AD6B4}"/>
              </a:ext>
            </a:extLst>
          </p:cNvPr>
          <p:cNvSpPr/>
          <p:nvPr/>
        </p:nvSpPr>
        <p:spPr>
          <a:xfrm>
            <a:off x="6296843" y="60397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F1333809-D02D-4236-BEBF-69196CCD9B33}"/>
              </a:ext>
            </a:extLst>
          </p:cNvPr>
          <p:cNvSpPr/>
          <p:nvPr/>
        </p:nvSpPr>
        <p:spPr>
          <a:xfrm>
            <a:off x="6541562" y="21286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5DF6DCC-F735-4ABB-92D3-9F1C0A54664F}"/>
              </a:ext>
            </a:extLst>
          </p:cNvPr>
          <p:cNvSpPr/>
          <p:nvPr/>
        </p:nvSpPr>
        <p:spPr>
          <a:xfrm>
            <a:off x="6543315" y="23890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D8249C1C-7550-43CD-97F7-55CA8CE6D90A}"/>
              </a:ext>
            </a:extLst>
          </p:cNvPr>
          <p:cNvSpPr/>
          <p:nvPr/>
        </p:nvSpPr>
        <p:spPr>
          <a:xfrm>
            <a:off x="6542994" y="26550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AA8BF58-473F-45F0-8D81-5CD0848C2314}"/>
              </a:ext>
            </a:extLst>
          </p:cNvPr>
          <p:cNvSpPr/>
          <p:nvPr/>
        </p:nvSpPr>
        <p:spPr>
          <a:xfrm>
            <a:off x="6543223" y="29155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5921D265-BA6F-4A8B-8CCF-A42E5AB489E0}"/>
              </a:ext>
            </a:extLst>
          </p:cNvPr>
          <p:cNvSpPr/>
          <p:nvPr/>
        </p:nvSpPr>
        <p:spPr>
          <a:xfrm>
            <a:off x="6544102" y="31725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A789B88-0728-43C9-A399-B2444FE1FAAA}"/>
              </a:ext>
            </a:extLst>
          </p:cNvPr>
          <p:cNvSpPr/>
          <p:nvPr/>
        </p:nvSpPr>
        <p:spPr>
          <a:xfrm>
            <a:off x="6540775" y="34330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0D0A5444-106A-44FC-8270-78DAED1D8E26}"/>
              </a:ext>
            </a:extLst>
          </p:cNvPr>
          <p:cNvSpPr/>
          <p:nvPr/>
        </p:nvSpPr>
        <p:spPr>
          <a:xfrm>
            <a:off x="6540454" y="36990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C436B684-9D35-4411-9ACB-8DAF5E381266}"/>
              </a:ext>
            </a:extLst>
          </p:cNvPr>
          <p:cNvSpPr/>
          <p:nvPr/>
        </p:nvSpPr>
        <p:spPr>
          <a:xfrm>
            <a:off x="6540683" y="39594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EDAB0554-D771-48F5-A6A9-40A3AC40C907}"/>
              </a:ext>
            </a:extLst>
          </p:cNvPr>
          <p:cNvSpPr/>
          <p:nvPr/>
        </p:nvSpPr>
        <p:spPr>
          <a:xfrm>
            <a:off x="6546642" y="42164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69463A91-7D79-49A4-BA3C-504DFA1B1FD9}"/>
              </a:ext>
            </a:extLst>
          </p:cNvPr>
          <p:cNvSpPr/>
          <p:nvPr/>
        </p:nvSpPr>
        <p:spPr>
          <a:xfrm>
            <a:off x="6548395" y="44769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39D0C611-5E58-4F2F-9B78-5C1ACB8D78BB}"/>
              </a:ext>
            </a:extLst>
          </p:cNvPr>
          <p:cNvSpPr/>
          <p:nvPr/>
        </p:nvSpPr>
        <p:spPr>
          <a:xfrm>
            <a:off x="6548074" y="47429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3ABEEE3D-CA96-47F9-9E82-CF17DA0390A0}"/>
              </a:ext>
            </a:extLst>
          </p:cNvPr>
          <p:cNvSpPr/>
          <p:nvPr/>
        </p:nvSpPr>
        <p:spPr>
          <a:xfrm>
            <a:off x="6548303" y="50034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E14B1545-FEAE-4AD0-BE1B-0CBF8C6D14CD}"/>
              </a:ext>
            </a:extLst>
          </p:cNvPr>
          <p:cNvSpPr/>
          <p:nvPr/>
        </p:nvSpPr>
        <p:spPr>
          <a:xfrm>
            <a:off x="6549182" y="52604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1C12E99-9821-409B-8BB9-6ACF0CBDD29A}"/>
              </a:ext>
            </a:extLst>
          </p:cNvPr>
          <p:cNvSpPr/>
          <p:nvPr/>
        </p:nvSpPr>
        <p:spPr>
          <a:xfrm>
            <a:off x="6550935" y="55208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504DC95E-5356-49BF-8F68-6C8426E5F687}"/>
              </a:ext>
            </a:extLst>
          </p:cNvPr>
          <p:cNvSpPr/>
          <p:nvPr/>
        </p:nvSpPr>
        <p:spPr>
          <a:xfrm>
            <a:off x="6550614" y="57869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3C796DE-D52E-465D-AB15-59E0D621361E}"/>
              </a:ext>
            </a:extLst>
          </p:cNvPr>
          <p:cNvSpPr/>
          <p:nvPr/>
        </p:nvSpPr>
        <p:spPr>
          <a:xfrm>
            <a:off x="6555923" y="60473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E7161B6-9130-4190-9A41-3F1449F86C1F}"/>
              </a:ext>
            </a:extLst>
          </p:cNvPr>
          <p:cNvSpPr/>
          <p:nvPr/>
        </p:nvSpPr>
        <p:spPr>
          <a:xfrm>
            <a:off x="6808262" y="21286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0F5E95-012F-40D2-BD8B-2AE4B6ABF217}"/>
              </a:ext>
            </a:extLst>
          </p:cNvPr>
          <p:cNvSpPr/>
          <p:nvPr/>
        </p:nvSpPr>
        <p:spPr>
          <a:xfrm>
            <a:off x="6810015" y="23890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4B03A6AE-9EA8-4C80-8A3D-A23C72FD8951}"/>
              </a:ext>
            </a:extLst>
          </p:cNvPr>
          <p:cNvSpPr/>
          <p:nvPr/>
        </p:nvSpPr>
        <p:spPr>
          <a:xfrm>
            <a:off x="6809694" y="26550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3ED7ABE-0B9F-49EC-8655-BB13938FA86B}"/>
              </a:ext>
            </a:extLst>
          </p:cNvPr>
          <p:cNvSpPr/>
          <p:nvPr/>
        </p:nvSpPr>
        <p:spPr>
          <a:xfrm>
            <a:off x="6809923" y="29155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A0BE7DA5-DF75-4383-8AA1-B59431DAC848}"/>
              </a:ext>
            </a:extLst>
          </p:cNvPr>
          <p:cNvSpPr/>
          <p:nvPr/>
        </p:nvSpPr>
        <p:spPr>
          <a:xfrm>
            <a:off x="6810802" y="31725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BDF53AA-EEF7-4822-B976-5BAFF3868E58}"/>
              </a:ext>
            </a:extLst>
          </p:cNvPr>
          <p:cNvSpPr/>
          <p:nvPr/>
        </p:nvSpPr>
        <p:spPr>
          <a:xfrm>
            <a:off x="6807475" y="34330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69526AC-1ACA-4DF2-AB72-F353EC843A70}"/>
              </a:ext>
            </a:extLst>
          </p:cNvPr>
          <p:cNvSpPr/>
          <p:nvPr/>
        </p:nvSpPr>
        <p:spPr>
          <a:xfrm>
            <a:off x="6807154" y="36990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D650BCE-11E3-431C-BFDE-94AB4C656BE2}"/>
              </a:ext>
            </a:extLst>
          </p:cNvPr>
          <p:cNvSpPr/>
          <p:nvPr/>
        </p:nvSpPr>
        <p:spPr>
          <a:xfrm>
            <a:off x="6807383" y="39594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2E2DC5E9-6881-42AF-8EA9-B43828F7CECC}"/>
              </a:ext>
            </a:extLst>
          </p:cNvPr>
          <p:cNvSpPr/>
          <p:nvPr/>
        </p:nvSpPr>
        <p:spPr>
          <a:xfrm>
            <a:off x="6813342" y="42164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89E0589-59B5-48AC-A9C6-CCF60DC06A12}"/>
              </a:ext>
            </a:extLst>
          </p:cNvPr>
          <p:cNvSpPr/>
          <p:nvPr/>
        </p:nvSpPr>
        <p:spPr>
          <a:xfrm>
            <a:off x="6815095" y="44769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FD880D14-595E-4D5E-9F76-694B7878ADE6}"/>
              </a:ext>
            </a:extLst>
          </p:cNvPr>
          <p:cNvSpPr/>
          <p:nvPr/>
        </p:nvSpPr>
        <p:spPr>
          <a:xfrm>
            <a:off x="6814774" y="47429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C87B101-8322-46E1-9A56-2356DF3C071E}"/>
              </a:ext>
            </a:extLst>
          </p:cNvPr>
          <p:cNvSpPr/>
          <p:nvPr/>
        </p:nvSpPr>
        <p:spPr>
          <a:xfrm>
            <a:off x="6815003" y="50034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3A3AA32C-EB4F-4804-8211-12B14E5C9195}"/>
              </a:ext>
            </a:extLst>
          </p:cNvPr>
          <p:cNvSpPr/>
          <p:nvPr/>
        </p:nvSpPr>
        <p:spPr>
          <a:xfrm>
            <a:off x="6815882" y="52604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30D58A4B-1BA4-4EDE-8727-B8060C46C7D3}"/>
              </a:ext>
            </a:extLst>
          </p:cNvPr>
          <p:cNvSpPr/>
          <p:nvPr/>
        </p:nvSpPr>
        <p:spPr>
          <a:xfrm>
            <a:off x="6817635" y="55208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D9DE85D0-CC4E-4813-82CF-74B10E7292D3}"/>
              </a:ext>
            </a:extLst>
          </p:cNvPr>
          <p:cNvSpPr/>
          <p:nvPr/>
        </p:nvSpPr>
        <p:spPr>
          <a:xfrm>
            <a:off x="6817314" y="57869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537511C-B0F3-40B8-B695-2228413FD5B8}"/>
              </a:ext>
            </a:extLst>
          </p:cNvPr>
          <p:cNvSpPr/>
          <p:nvPr/>
        </p:nvSpPr>
        <p:spPr>
          <a:xfrm>
            <a:off x="6822623" y="60473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50303105-23E9-4E17-8B7B-D0A3CDBEFEAD}"/>
              </a:ext>
            </a:extLst>
          </p:cNvPr>
          <p:cNvSpPr/>
          <p:nvPr/>
        </p:nvSpPr>
        <p:spPr>
          <a:xfrm>
            <a:off x="7082582" y="21286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6665FC0F-3E24-49AB-A0D7-68AAF77A853D}"/>
              </a:ext>
            </a:extLst>
          </p:cNvPr>
          <p:cNvSpPr/>
          <p:nvPr/>
        </p:nvSpPr>
        <p:spPr>
          <a:xfrm>
            <a:off x="7084335" y="23890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C5406990-4757-41DD-931B-234C7FE9EF6B}"/>
              </a:ext>
            </a:extLst>
          </p:cNvPr>
          <p:cNvSpPr/>
          <p:nvPr/>
        </p:nvSpPr>
        <p:spPr>
          <a:xfrm>
            <a:off x="7084014" y="26550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D348C02E-2FD9-45E7-A8EC-EAF0C58A2ED1}"/>
              </a:ext>
            </a:extLst>
          </p:cNvPr>
          <p:cNvSpPr/>
          <p:nvPr/>
        </p:nvSpPr>
        <p:spPr>
          <a:xfrm>
            <a:off x="7084243" y="29155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3D65E89A-8BCA-4621-91C9-822A0E67EA6C}"/>
              </a:ext>
            </a:extLst>
          </p:cNvPr>
          <p:cNvSpPr/>
          <p:nvPr/>
        </p:nvSpPr>
        <p:spPr>
          <a:xfrm>
            <a:off x="7085122" y="31725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BB463504-9FFC-4804-A73F-DF9CE9055C0C}"/>
              </a:ext>
            </a:extLst>
          </p:cNvPr>
          <p:cNvSpPr/>
          <p:nvPr/>
        </p:nvSpPr>
        <p:spPr>
          <a:xfrm>
            <a:off x="7081795" y="34330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A66AB8F7-FE95-4C86-964B-DEBF79123CE3}"/>
              </a:ext>
            </a:extLst>
          </p:cNvPr>
          <p:cNvSpPr/>
          <p:nvPr/>
        </p:nvSpPr>
        <p:spPr>
          <a:xfrm>
            <a:off x="7081474" y="36990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BC15777A-300F-40F1-92C4-6659BE56FCEC}"/>
              </a:ext>
            </a:extLst>
          </p:cNvPr>
          <p:cNvSpPr/>
          <p:nvPr/>
        </p:nvSpPr>
        <p:spPr>
          <a:xfrm>
            <a:off x="7081703" y="39594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BA926770-CD9C-4C1E-BF1D-3558B8462436}"/>
              </a:ext>
            </a:extLst>
          </p:cNvPr>
          <p:cNvSpPr/>
          <p:nvPr/>
        </p:nvSpPr>
        <p:spPr>
          <a:xfrm>
            <a:off x="7087662" y="42164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150FADB8-1F05-401D-AB99-C667A586E04C}"/>
              </a:ext>
            </a:extLst>
          </p:cNvPr>
          <p:cNvSpPr/>
          <p:nvPr/>
        </p:nvSpPr>
        <p:spPr>
          <a:xfrm>
            <a:off x="7089415" y="44769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E873427F-68FE-4F4F-8F03-ACC13B952D39}"/>
              </a:ext>
            </a:extLst>
          </p:cNvPr>
          <p:cNvSpPr/>
          <p:nvPr/>
        </p:nvSpPr>
        <p:spPr>
          <a:xfrm>
            <a:off x="7089094" y="47429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CB75A5CC-B2A8-439C-A0A3-824DEA7FC8D6}"/>
              </a:ext>
            </a:extLst>
          </p:cNvPr>
          <p:cNvSpPr/>
          <p:nvPr/>
        </p:nvSpPr>
        <p:spPr>
          <a:xfrm>
            <a:off x="7089323" y="50034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1F830B07-AEB5-4449-AF88-CF2E779B1061}"/>
              </a:ext>
            </a:extLst>
          </p:cNvPr>
          <p:cNvSpPr/>
          <p:nvPr/>
        </p:nvSpPr>
        <p:spPr>
          <a:xfrm>
            <a:off x="7090202" y="52604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98538B8-2B8B-43E9-9C4D-E62E0C2C7F1D}"/>
              </a:ext>
            </a:extLst>
          </p:cNvPr>
          <p:cNvSpPr/>
          <p:nvPr/>
        </p:nvSpPr>
        <p:spPr>
          <a:xfrm>
            <a:off x="7091955" y="55208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7B12FF64-3DA5-4281-A9E9-02513B3B917B}"/>
              </a:ext>
            </a:extLst>
          </p:cNvPr>
          <p:cNvSpPr/>
          <p:nvPr/>
        </p:nvSpPr>
        <p:spPr>
          <a:xfrm>
            <a:off x="7091634" y="57869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8BE5160-A709-4BF5-8E15-1D954B8DA0F5}"/>
              </a:ext>
            </a:extLst>
          </p:cNvPr>
          <p:cNvSpPr/>
          <p:nvPr/>
        </p:nvSpPr>
        <p:spPr>
          <a:xfrm>
            <a:off x="7096943" y="60473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CFE66DE-F529-410C-83BA-D402EF43F488}"/>
              </a:ext>
            </a:extLst>
          </p:cNvPr>
          <p:cNvSpPr/>
          <p:nvPr/>
        </p:nvSpPr>
        <p:spPr>
          <a:xfrm>
            <a:off x="7349282" y="21286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9F5F2A9F-E2F2-4F73-932E-48963CD31C40}"/>
              </a:ext>
            </a:extLst>
          </p:cNvPr>
          <p:cNvSpPr/>
          <p:nvPr/>
        </p:nvSpPr>
        <p:spPr>
          <a:xfrm>
            <a:off x="7351035" y="23890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12FB0DC4-8014-4276-968B-0759BA1074A4}"/>
              </a:ext>
            </a:extLst>
          </p:cNvPr>
          <p:cNvSpPr/>
          <p:nvPr/>
        </p:nvSpPr>
        <p:spPr>
          <a:xfrm>
            <a:off x="7350714" y="26550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65CEF56C-95C7-4DA8-83CE-5C512C90EFDA}"/>
              </a:ext>
            </a:extLst>
          </p:cNvPr>
          <p:cNvSpPr/>
          <p:nvPr/>
        </p:nvSpPr>
        <p:spPr>
          <a:xfrm>
            <a:off x="7350943" y="29155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7C97B212-6153-4763-A8DE-401C319B7D65}"/>
              </a:ext>
            </a:extLst>
          </p:cNvPr>
          <p:cNvSpPr/>
          <p:nvPr/>
        </p:nvSpPr>
        <p:spPr>
          <a:xfrm>
            <a:off x="7351822" y="31725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62F2AC6C-2BBA-4657-B1FB-EFE5726E0122}"/>
              </a:ext>
            </a:extLst>
          </p:cNvPr>
          <p:cNvSpPr/>
          <p:nvPr/>
        </p:nvSpPr>
        <p:spPr>
          <a:xfrm>
            <a:off x="7348495" y="34330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304F5E85-8C29-45CD-8490-AD2F1412DA8D}"/>
              </a:ext>
            </a:extLst>
          </p:cNvPr>
          <p:cNvSpPr/>
          <p:nvPr/>
        </p:nvSpPr>
        <p:spPr>
          <a:xfrm>
            <a:off x="7348174" y="36990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1ED025A8-56BB-4071-A264-F704B3569B75}"/>
              </a:ext>
            </a:extLst>
          </p:cNvPr>
          <p:cNvSpPr/>
          <p:nvPr/>
        </p:nvSpPr>
        <p:spPr>
          <a:xfrm>
            <a:off x="7348403" y="39594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4AD45E3D-900A-4F7D-844A-3281263308C2}"/>
              </a:ext>
            </a:extLst>
          </p:cNvPr>
          <p:cNvSpPr/>
          <p:nvPr/>
        </p:nvSpPr>
        <p:spPr>
          <a:xfrm>
            <a:off x="7354362" y="421649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A6E8860-240C-4F13-8946-107951AA366E}"/>
              </a:ext>
            </a:extLst>
          </p:cNvPr>
          <p:cNvSpPr/>
          <p:nvPr/>
        </p:nvSpPr>
        <p:spPr>
          <a:xfrm>
            <a:off x="7356115" y="447695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5F6151D3-C7E4-469F-BBFD-403E848D5972}"/>
              </a:ext>
            </a:extLst>
          </p:cNvPr>
          <p:cNvSpPr/>
          <p:nvPr/>
        </p:nvSpPr>
        <p:spPr>
          <a:xfrm>
            <a:off x="7355794" y="474296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C9488B6-DB65-4013-9491-A787476D8FDF}"/>
              </a:ext>
            </a:extLst>
          </p:cNvPr>
          <p:cNvSpPr/>
          <p:nvPr/>
        </p:nvSpPr>
        <p:spPr>
          <a:xfrm>
            <a:off x="7356023" y="500342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A32791D7-4B69-4392-8294-F1E7E47A0CBD}"/>
              </a:ext>
            </a:extLst>
          </p:cNvPr>
          <p:cNvSpPr/>
          <p:nvPr/>
        </p:nvSpPr>
        <p:spPr>
          <a:xfrm>
            <a:off x="7356902" y="52604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B855F2-DB31-432E-99E0-9A11C5EDA9B0}"/>
              </a:ext>
            </a:extLst>
          </p:cNvPr>
          <p:cNvSpPr/>
          <p:nvPr/>
        </p:nvSpPr>
        <p:spPr>
          <a:xfrm>
            <a:off x="7358655" y="55208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3DC45B78-E63C-4A17-8944-DD43F8A65137}"/>
              </a:ext>
            </a:extLst>
          </p:cNvPr>
          <p:cNvSpPr/>
          <p:nvPr/>
        </p:nvSpPr>
        <p:spPr>
          <a:xfrm>
            <a:off x="7358334" y="57869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29B4EC8A-DA19-47A6-8DAE-E57193A5F089}"/>
              </a:ext>
            </a:extLst>
          </p:cNvPr>
          <p:cNvSpPr/>
          <p:nvPr/>
        </p:nvSpPr>
        <p:spPr>
          <a:xfrm>
            <a:off x="7363643" y="60473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4E61375-FFB4-451F-8570-44DC0F3D3D31}"/>
              </a:ext>
            </a:extLst>
          </p:cNvPr>
          <p:cNvSpPr/>
          <p:nvPr/>
        </p:nvSpPr>
        <p:spPr>
          <a:xfrm>
            <a:off x="7615982" y="21362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608E22DB-A4AB-4346-B1B8-1EE24714D86C}"/>
              </a:ext>
            </a:extLst>
          </p:cNvPr>
          <p:cNvSpPr/>
          <p:nvPr/>
        </p:nvSpPr>
        <p:spPr>
          <a:xfrm>
            <a:off x="7617735" y="23966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12371592-9918-435E-850B-1EA4E6F5BF21}"/>
              </a:ext>
            </a:extLst>
          </p:cNvPr>
          <p:cNvSpPr/>
          <p:nvPr/>
        </p:nvSpPr>
        <p:spPr>
          <a:xfrm>
            <a:off x="7617414" y="26627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E69FECD-0739-4AE9-8635-D8E09A763589}"/>
              </a:ext>
            </a:extLst>
          </p:cNvPr>
          <p:cNvSpPr/>
          <p:nvPr/>
        </p:nvSpPr>
        <p:spPr>
          <a:xfrm>
            <a:off x="7617643" y="29231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18A06F9-3D5F-4C0D-9635-F548D3C71F21}"/>
              </a:ext>
            </a:extLst>
          </p:cNvPr>
          <p:cNvSpPr/>
          <p:nvPr/>
        </p:nvSpPr>
        <p:spPr>
          <a:xfrm>
            <a:off x="7618522" y="31801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18A23B43-FFAB-40C3-8408-AF7D730F1F59}"/>
              </a:ext>
            </a:extLst>
          </p:cNvPr>
          <p:cNvSpPr/>
          <p:nvPr/>
        </p:nvSpPr>
        <p:spPr>
          <a:xfrm>
            <a:off x="7615195" y="34406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3464EAD-416D-47D5-B643-74D96BAD3487}"/>
              </a:ext>
            </a:extLst>
          </p:cNvPr>
          <p:cNvSpPr/>
          <p:nvPr/>
        </p:nvSpPr>
        <p:spPr>
          <a:xfrm>
            <a:off x="7614874" y="37066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6020388-2A42-41CB-B2D7-CB3030C8B226}"/>
              </a:ext>
            </a:extLst>
          </p:cNvPr>
          <p:cNvSpPr/>
          <p:nvPr/>
        </p:nvSpPr>
        <p:spPr>
          <a:xfrm>
            <a:off x="7615103" y="39671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8D0C165E-E709-48D2-8A83-0670F5E5F044}"/>
              </a:ext>
            </a:extLst>
          </p:cNvPr>
          <p:cNvSpPr/>
          <p:nvPr/>
        </p:nvSpPr>
        <p:spPr>
          <a:xfrm>
            <a:off x="7621062" y="42241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99944302-666A-40A5-AB79-780EBD1C083E}"/>
              </a:ext>
            </a:extLst>
          </p:cNvPr>
          <p:cNvSpPr/>
          <p:nvPr/>
        </p:nvSpPr>
        <p:spPr>
          <a:xfrm>
            <a:off x="7622815" y="44845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62CD4C9-91EC-400B-B642-6C188D684F6F}"/>
              </a:ext>
            </a:extLst>
          </p:cNvPr>
          <p:cNvSpPr/>
          <p:nvPr/>
        </p:nvSpPr>
        <p:spPr>
          <a:xfrm>
            <a:off x="7622494" y="47505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89CBC2FE-4E10-4D1F-A924-DBA838CD2327}"/>
              </a:ext>
            </a:extLst>
          </p:cNvPr>
          <p:cNvSpPr/>
          <p:nvPr/>
        </p:nvSpPr>
        <p:spPr>
          <a:xfrm>
            <a:off x="7622723" y="50110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1E30E75E-E6C5-4BE1-82F1-E36DC88EE7E9}"/>
              </a:ext>
            </a:extLst>
          </p:cNvPr>
          <p:cNvSpPr/>
          <p:nvPr/>
        </p:nvSpPr>
        <p:spPr>
          <a:xfrm>
            <a:off x="7623602" y="52680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6AB323BE-012E-4D27-A312-AF183E497308}"/>
              </a:ext>
            </a:extLst>
          </p:cNvPr>
          <p:cNvSpPr/>
          <p:nvPr/>
        </p:nvSpPr>
        <p:spPr>
          <a:xfrm>
            <a:off x="7625355" y="55285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BAEF4D6B-8FD1-421A-A57A-C8038CC9F258}"/>
              </a:ext>
            </a:extLst>
          </p:cNvPr>
          <p:cNvSpPr/>
          <p:nvPr/>
        </p:nvSpPr>
        <p:spPr>
          <a:xfrm>
            <a:off x="7625034" y="57945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48EBC985-4F1C-4F4B-B2C0-16D8814C153D}"/>
              </a:ext>
            </a:extLst>
          </p:cNvPr>
          <p:cNvSpPr/>
          <p:nvPr/>
        </p:nvSpPr>
        <p:spPr>
          <a:xfrm>
            <a:off x="7630343" y="60549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7E4E5097-F060-4983-BF7A-5614B126D553}"/>
              </a:ext>
            </a:extLst>
          </p:cNvPr>
          <p:cNvSpPr/>
          <p:nvPr/>
        </p:nvSpPr>
        <p:spPr>
          <a:xfrm>
            <a:off x="7882682" y="21362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7F303EAA-3A99-4D93-A953-3A93043E2BAB}"/>
              </a:ext>
            </a:extLst>
          </p:cNvPr>
          <p:cNvSpPr/>
          <p:nvPr/>
        </p:nvSpPr>
        <p:spPr>
          <a:xfrm>
            <a:off x="7884435" y="23966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9AEA932-FADB-49CD-98F7-86D7FBB64D8F}"/>
              </a:ext>
            </a:extLst>
          </p:cNvPr>
          <p:cNvSpPr/>
          <p:nvPr/>
        </p:nvSpPr>
        <p:spPr>
          <a:xfrm>
            <a:off x="7884114" y="26627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0F2A478-E3BC-47EA-BCF9-952BAE54C706}"/>
              </a:ext>
            </a:extLst>
          </p:cNvPr>
          <p:cNvSpPr/>
          <p:nvPr/>
        </p:nvSpPr>
        <p:spPr>
          <a:xfrm>
            <a:off x="7884343" y="29231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61A751C9-6205-4122-B2F3-1FFAF022FFEF}"/>
              </a:ext>
            </a:extLst>
          </p:cNvPr>
          <p:cNvSpPr/>
          <p:nvPr/>
        </p:nvSpPr>
        <p:spPr>
          <a:xfrm>
            <a:off x="7885222" y="31801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9573BE5-2EB2-46FF-870B-8809F5BD197F}"/>
              </a:ext>
            </a:extLst>
          </p:cNvPr>
          <p:cNvSpPr/>
          <p:nvPr/>
        </p:nvSpPr>
        <p:spPr>
          <a:xfrm>
            <a:off x="7881895" y="34406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1603A553-8D6C-4F62-8D91-8F2CB7473190}"/>
              </a:ext>
            </a:extLst>
          </p:cNvPr>
          <p:cNvSpPr/>
          <p:nvPr/>
        </p:nvSpPr>
        <p:spPr>
          <a:xfrm>
            <a:off x="7881574" y="37066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2EDE5CAA-5050-4591-8425-5C53094E4636}"/>
              </a:ext>
            </a:extLst>
          </p:cNvPr>
          <p:cNvSpPr/>
          <p:nvPr/>
        </p:nvSpPr>
        <p:spPr>
          <a:xfrm>
            <a:off x="7881803" y="39671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57186F72-9B87-44AB-BF36-E077AE4D8C1A}"/>
              </a:ext>
            </a:extLst>
          </p:cNvPr>
          <p:cNvSpPr/>
          <p:nvPr/>
        </p:nvSpPr>
        <p:spPr>
          <a:xfrm>
            <a:off x="7887762" y="42241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F3BA684-1714-4B90-BEF1-738795B026B6}"/>
              </a:ext>
            </a:extLst>
          </p:cNvPr>
          <p:cNvSpPr/>
          <p:nvPr/>
        </p:nvSpPr>
        <p:spPr>
          <a:xfrm>
            <a:off x="7889515" y="44845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EF0F83EC-8B00-454B-94E9-8AB11B28A1F7}"/>
              </a:ext>
            </a:extLst>
          </p:cNvPr>
          <p:cNvSpPr/>
          <p:nvPr/>
        </p:nvSpPr>
        <p:spPr>
          <a:xfrm>
            <a:off x="7889194" y="47505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6C883B15-3917-45F9-9E86-88E790AE74BA}"/>
              </a:ext>
            </a:extLst>
          </p:cNvPr>
          <p:cNvSpPr/>
          <p:nvPr/>
        </p:nvSpPr>
        <p:spPr>
          <a:xfrm>
            <a:off x="7889423" y="50110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F862B31B-21F7-4DA4-9473-AF503580F507}"/>
              </a:ext>
            </a:extLst>
          </p:cNvPr>
          <p:cNvSpPr/>
          <p:nvPr/>
        </p:nvSpPr>
        <p:spPr>
          <a:xfrm>
            <a:off x="7890302" y="52680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E985E5F1-867A-4048-BBB2-13474B0A9817}"/>
              </a:ext>
            </a:extLst>
          </p:cNvPr>
          <p:cNvSpPr/>
          <p:nvPr/>
        </p:nvSpPr>
        <p:spPr>
          <a:xfrm>
            <a:off x="7892055" y="55285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5E0CE424-4FCB-4728-A968-11C82CDF7380}"/>
              </a:ext>
            </a:extLst>
          </p:cNvPr>
          <p:cNvSpPr/>
          <p:nvPr/>
        </p:nvSpPr>
        <p:spPr>
          <a:xfrm>
            <a:off x="7891734" y="57945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4845AB79-FB56-4886-8D33-AF1E9EFD5E3A}"/>
              </a:ext>
            </a:extLst>
          </p:cNvPr>
          <p:cNvSpPr/>
          <p:nvPr/>
        </p:nvSpPr>
        <p:spPr>
          <a:xfrm>
            <a:off x="7897043" y="60549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2DBBE272-EE2D-4FFB-BBB9-12DA09F91209}"/>
              </a:ext>
            </a:extLst>
          </p:cNvPr>
          <p:cNvSpPr/>
          <p:nvPr/>
        </p:nvSpPr>
        <p:spPr>
          <a:xfrm>
            <a:off x="8157002" y="21362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A3526C49-23BD-4BB2-B944-22D8F5D5E9C2}"/>
              </a:ext>
            </a:extLst>
          </p:cNvPr>
          <p:cNvSpPr/>
          <p:nvPr/>
        </p:nvSpPr>
        <p:spPr>
          <a:xfrm>
            <a:off x="8158755" y="23966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83075948-7589-40A1-8E81-40CA7DAC79E3}"/>
              </a:ext>
            </a:extLst>
          </p:cNvPr>
          <p:cNvSpPr/>
          <p:nvPr/>
        </p:nvSpPr>
        <p:spPr>
          <a:xfrm>
            <a:off x="8158434" y="26627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D3A82E39-B0FB-4E94-8E24-D81FABE41934}"/>
              </a:ext>
            </a:extLst>
          </p:cNvPr>
          <p:cNvSpPr/>
          <p:nvPr/>
        </p:nvSpPr>
        <p:spPr>
          <a:xfrm>
            <a:off x="8158663" y="29231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48A73C9-5B07-48FD-A0A0-08F9D11AF699}"/>
              </a:ext>
            </a:extLst>
          </p:cNvPr>
          <p:cNvSpPr/>
          <p:nvPr/>
        </p:nvSpPr>
        <p:spPr>
          <a:xfrm>
            <a:off x="8159542" y="31801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9D50E77D-B7D3-408E-B078-08D5821D6607}"/>
              </a:ext>
            </a:extLst>
          </p:cNvPr>
          <p:cNvSpPr/>
          <p:nvPr/>
        </p:nvSpPr>
        <p:spPr>
          <a:xfrm>
            <a:off x="8156215" y="34406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31766FC-338C-41B4-B1BB-D10FA8984334}"/>
              </a:ext>
            </a:extLst>
          </p:cNvPr>
          <p:cNvSpPr/>
          <p:nvPr/>
        </p:nvSpPr>
        <p:spPr>
          <a:xfrm>
            <a:off x="8155894" y="37066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2782ED55-80E9-4A21-BFE5-2F13F28496A9}"/>
              </a:ext>
            </a:extLst>
          </p:cNvPr>
          <p:cNvSpPr/>
          <p:nvPr/>
        </p:nvSpPr>
        <p:spPr>
          <a:xfrm>
            <a:off x="8156123" y="39671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226FABD7-66A2-4672-88F1-56DF3706B386}"/>
              </a:ext>
            </a:extLst>
          </p:cNvPr>
          <p:cNvSpPr/>
          <p:nvPr/>
        </p:nvSpPr>
        <p:spPr>
          <a:xfrm>
            <a:off x="8162082" y="42241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706EA06D-BEC3-4014-874E-9CBA0AF9A19D}"/>
              </a:ext>
            </a:extLst>
          </p:cNvPr>
          <p:cNvSpPr/>
          <p:nvPr/>
        </p:nvSpPr>
        <p:spPr>
          <a:xfrm>
            <a:off x="8163835" y="44845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57C7BE9D-3FB6-4EA9-8C7D-C8B4A484FAC1}"/>
              </a:ext>
            </a:extLst>
          </p:cNvPr>
          <p:cNvSpPr/>
          <p:nvPr/>
        </p:nvSpPr>
        <p:spPr>
          <a:xfrm>
            <a:off x="8163514" y="47505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406432A8-B95F-4C8B-9580-61C486A99556}"/>
              </a:ext>
            </a:extLst>
          </p:cNvPr>
          <p:cNvSpPr/>
          <p:nvPr/>
        </p:nvSpPr>
        <p:spPr>
          <a:xfrm>
            <a:off x="8163743" y="50110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2709903-5ED2-4F31-A33A-82B54ADE74C4}"/>
              </a:ext>
            </a:extLst>
          </p:cNvPr>
          <p:cNvSpPr/>
          <p:nvPr/>
        </p:nvSpPr>
        <p:spPr>
          <a:xfrm>
            <a:off x="8164622" y="52680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51B4122-20BC-48FC-B0DF-CAACCE800514}"/>
              </a:ext>
            </a:extLst>
          </p:cNvPr>
          <p:cNvSpPr/>
          <p:nvPr/>
        </p:nvSpPr>
        <p:spPr>
          <a:xfrm>
            <a:off x="8166375" y="55285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E50338A3-5EBB-48A7-94EE-12F9D8F58F78}"/>
              </a:ext>
            </a:extLst>
          </p:cNvPr>
          <p:cNvSpPr/>
          <p:nvPr/>
        </p:nvSpPr>
        <p:spPr>
          <a:xfrm>
            <a:off x="8166054" y="57945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306F39C8-C0B4-4EB7-BBEE-22770371C426}"/>
              </a:ext>
            </a:extLst>
          </p:cNvPr>
          <p:cNvSpPr/>
          <p:nvPr/>
        </p:nvSpPr>
        <p:spPr>
          <a:xfrm>
            <a:off x="8171363" y="60549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7C66DA4-0ED9-4D7E-A9F4-2850618EB3E2}"/>
              </a:ext>
            </a:extLst>
          </p:cNvPr>
          <p:cNvSpPr/>
          <p:nvPr/>
        </p:nvSpPr>
        <p:spPr>
          <a:xfrm>
            <a:off x="8423702" y="213623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6D58D54F-D8B4-4B09-896E-46BD817E2335}"/>
              </a:ext>
            </a:extLst>
          </p:cNvPr>
          <p:cNvSpPr/>
          <p:nvPr/>
        </p:nvSpPr>
        <p:spPr>
          <a:xfrm>
            <a:off x="8425455" y="239669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4C55CB1-2E4C-4030-AD66-EF251DA4B243}"/>
              </a:ext>
            </a:extLst>
          </p:cNvPr>
          <p:cNvSpPr/>
          <p:nvPr/>
        </p:nvSpPr>
        <p:spPr>
          <a:xfrm>
            <a:off x="8425134" y="266270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2ACD38E3-4257-4A9D-8875-6976B098DC95}"/>
              </a:ext>
            </a:extLst>
          </p:cNvPr>
          <p:cNvSpPr/>
          <p:nvPr/>
        </p:nvSpPr>
        <p:spPr>
          <a:xfrm>
            <a:off x="8425363" y="292316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50FAAAC-840C-4D67-86FE-ACAB09C088BF}"/>
              </a:ext>
            </a:extLst>
          </p:cNvPr>
          <p:cNvSpPr/>
          <p:nvPr/>
        </p:nvSpPr>
        <p:spPr>
          <a:xfrm>
            <a:off x="8426242" y="318017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5C9D06D9-DAF3-43E0-98EC-545A3A01739C}"/>
              </a:ext>
            </a:extLst>
          </p:cNvPr>
          <p:cNvSpPr/>
          <p:nvPr/>
        </p:nvSpPr>
        <p:spPr>
          <a:xfrm>
            <a:off x="8422915" y="344063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6A14AEF3-B0E8-4889-95A8-9D84EDF70957}"/>
              </a:ext>
            </a:extLst>
          </p:cNvPr>
          <p:cNvSpPr/>
          <p:nvPr/>
        </p:nvSpPr>
        <p:spPr>
          <a:xfrm>
            <a:off x="8422594" y="370664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2D167CF1-284C-41BC-AB86-7CF60A1016A0}"/>
              </a:ext>
            </a:extLst>
          </p:cNvPr>
          <p:cNvSpPr/>
          <p:nvPr/>
        </p:nvSpPr>
        <p:spPr>
          <a:xfrm>
            <a:off x="8422823" y="396710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966CE4E8-7EFA-4FC2-841B-CD55858E0A1F}"/>
              </a:ext>
            </a:extLst>
          </p:cNvPr>
          <p:cNvSpPr/>
          <p:nvPr/>
        </p:nvSpPr>
        <p:spPr>
          <a:xfrm>
            <a:off x="8428782" y="422411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033D3A4-01E4-4302-99DC-B45673FC4F35}"/>
              </a:ext>
            </a:extLst>
          </p:cNvPr>
          <p:cNvSpPr/>
          <p:nvPr/>
        </p:nvSpPr>
        <p:spPr>
          <a:xfrm>
            <a:off x="8430535" y="448457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C4DDC348-8B97-4984-81E8-99936C0FBE2E}"/>
              </a:ext>
            </a:extLst>
          </p:cNvPr>
          <p:cNvSpPr/>
          <p:nvPr/>
        </p:nvSpPr>
        <p:spPr>
          <a:xfrm>
            <a:off x="8430214" y="475058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B48A9CC1-B4BC-4F3A-9C86-135505ACD4A9}"/>
              </a:ext>
            </a:extLst>
          </p:cNvPr>
          <p:cNvSpPr/>
          <p:nvPr/>
        </p:nvSpPr>
        <p:spPr>
          <a:xfrm>
            <a:off x="8430443" y="501104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92F64A3F-777B-4B10-9684-DB80BF0FD7AE}"/>
              </a:ext>
            </a:extLst>
          </p:cNvPr>
          <p:cNvSpPr/>
          <p:nvPr/>
        </p:nvSpPr>
        <p:spPr>
          <a:xfrm>
            <a:off x="8431322" y="5268051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24577F7-EC91-461E-BC86-BD5027457D88}"/>
              </a:ext>
            </a:extLst>
          </p:cNvPr>
          <p:cNvSpPr/>
          <p:nvPr/>
        </p:nvSpPr>
        <p:spPr>
          <a:xfrm>
            <a:off x="8433075" y="5528518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BEEC3D33-2EDA-41EC-BFC0-0D504F0FADFE}"/>
              </a:ext>
            </a:extLst>
          </p:cNvPr>
          <p:cNvSpPr/>
          <p:nvPr/>
        </p:nvSpPr>
        <p:spPr>
          <a:xfrm>
            <a:off x="8432754" y="5794520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A420956D-5454-4F09-BA02-D6BF3AB09251}"/>
              </a:ext>
            </a:extLst>
          </p:cNvPr>
          <p:cNvSpPr/>
          <p:nvPr/>
        </p:nvSpPr>
        <p:spPr>
          <a:xfrm>
            <a:off x="8438063" y="6054987"/>
            <a:ext cx="260812" cy="25879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0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6A2D-932E-4772-BA57-7D81F865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0570" cy="1325563"/>
          </a:xfrm>
        </p:spPr>
        <p:txBody>
          <a:bodyPr/>
          <a:lstStyle/>
          <a:p>
            <a:r>
              <a:rPr lang="en-GB" dirty="0"/>
              <a:t>Compress heatmaps to small sets of features</a:t>
            </a:r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3888CFBB-E20F-4D69-9B61-116BE468A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6" y="234113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Afbeelding 18">
            <a:extLst>
              <a:ext uri="{FF2B5EF4-FFF2-40B4-BE49-F238E27FC236}">
                <a16:creationId xmlns:a16="http://schemas.microsoft.com/office/drawing/2014/main" id="{D9E7B7C1-CCC5-494B-B11E-17E651959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89" y="3671783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Afbeelding 20">
            <a:extLst>
              <a:ext uri="{FF2B5EF4-FFF2-40B4-BE49-F238E27FC236}">
                <a16:creationId xmlns:a16="http://schemas.microsoft.com/office/drawing/2014/main" id="{FB1BF9F5-9296-4602-9800-7361556D2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7" y="435334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Afbeelding 22">
            <a:extLst>
              <a:ext uri="{FF2B5EF4-FFF2-40B4-BE49-F238E27FC236}">
                <a16:creationId xmlns:a16="http://schemas.microsoft.com/office/drawing/2014/main" id="{C628BAB7-B9E9-41ED-B70D-09674CA92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3" y="3022701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24">
            <a:extLst>
              <a:ext uri="{FF2B5EF4-FFF2-40B4-BE49-F238E27FC236}">
                <a16:creationId xmlns:a16="http://schemas.microsoft.com/office/drawing/2014/main" id="{C409AEF3-F884-414E-B147-1602876BB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6" y="4971474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374DD-4440-44E9-93AC-79E1B735C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" y="3142060"/>
            <a:ext cx="2256046" cy="2313779"/>
          </a:xfrm>
          <a:prstGeom prst="rect">
            <a:avLst/>
          </a:prstGeom>
        </p:spPr>
      </p:pic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39756CE-C548-4966-BFC3-0B28F36E5D9E}"/>
              </a:ext>
            </a:extLst>
          </p:cNvPr>
          <p:cNvSpPr/>
          <p:nvPr/>
        </p:nvSpPr>
        <p:spPr>
          <a:xfrm>
            <a:off x="6228357" y="3712784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964483-0A96-489F-A658-07AFD56BAE97}"/>
                  </a:ext>
                </a:extLst>
              </p:cNvPr>
              <p:cNvSpPr txBox="1"/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964483-0A96-489F-A658-07AFD56B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382C09-05EB-482A-8400-5E7994A2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08465"/>
              </p:ext>
            </p:extLst>
          </p:nvPr>
        </p:nvGraphicFramePr>
        <p:xfrm>
          <a:off x="7680724" y="33030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71C7008-6C93-4110-8DE5-4DB247EE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67707"/>
              </p:ext>
            </p:extLst>
          </p:nvPr>
        </p:nvGraphicFramePr>
        <p:xfrm>
          <a:off x="7833124" y="34554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1742C06-498F-4F21-9BBD-A8BDD207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066153"/>
              </p:ext>
            </p:extLst>
          </p:nvPr>
        </p:nvGraphicFramePr>
        <p:xfrm>
          <a:off x="7985524" y="36078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42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6A2D-932E-4772-BA57-7D81F865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0570" cy="1325563"/>
          </a:xfrm>
        </p:spPr>
        <p:txBody>
          <a:bodyPr/>
          <a:lstStyle/>
          <a:p>
            <a:r>
              <a:rPr lang="en-GB" dirty="0"/>
              <a:t>Compress heatmaps to small sets of features</a:t>
            </a:r>
          </a:p>
        </p:txBody>
      </p:sp>
      <p:pic>
        <p:nvPicPr>
          <p:cNvPr id="30" name="Tijdelijke aanduiding voor inhoud 9">
            <a:extLst>
              <a:ext uri="{FF2B5EF4-FFF2-40B4-BE49-F238E27FC236}">
                <a16:creationId xmlns:a16="http://schemas.microsoft.com/office/drawing/2014/main" id="{B672C950-50F5-4B9D-94AB-FE9C7CAC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6" y="234113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Afbeelding 18">
            <a:extLst>
              <a:ext uri="{FF2B5EF4-FFF2-40B4-BE49-F238E27FC236}">
                <a16:creationId xmlns:a16="http://schemas.microsoft.com/office/drawing/2014/main" id="{7A0DC881-A5D5-4100-95F2-DF939AF3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89" y="3671783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Afbeelding 20">
            <a:extLst>
              <a:ext uri="{FF2B5EF4-FFF2-40B4-BE49-F238E27FC236}">
                <a16:creationId xmlns:a16="http://schemas.microsoft.com/office/drawing/2014/main" id="{B2E11BF9-0670-4C67-B297-72C5E8731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7" y="435334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Afbeelding 22">
            <a:extLst>
              <a:ext uri="{FF2B5EF4-FFF2-40B4-BE49-F238E27FC236}">
                <a16:creationId xmlns:a16="http://schemas.microsoft.com/office/drawing/2014/main" id="{6379F731-7B0C-44BD-A418-377617142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3" y="3022701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Afbeelding 24">
            <a:extLst>
              <a:ext uri="{FF2B5EF4-FFF2-40B4-BE49-F238E27FC236}">
                <a16:creationId xmlns:a16="http://schemas.microsoft.com/office/drawing/2014/main" id="{612CCFCB-DDA7-4E5A-A34A-237BA4EED6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6" y="4971474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17ECF1-CAAC-4D6E-ABED-FC37983DC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" y="3130485"/>
            <a:ext cx="2256046" cy="2313779"/>
          </a:xfrm>
          <a:prstGeom prst="rect">
            <a:avLst/>
          </a:prstGeom>
        </p:spPr>
      </p:pic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004A0692-1C17-4E0E-B98C-0D131EFDB51A}"/>
              </a:ext>
            </a:extLst>
          </p:cNvPr>
          <p:cNvSpPr/>
          <p:nvPr/>
        </p:nvSpPr>
        <p:spPr>
          <a:xfrm>
            <a:off x="6228357" y="3712784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CE26-0DB7-4BF6-8D4D-685528FD146D}"/>
                  </a:ext>
                </a:extLst>
              </p:cNvPr>
              <p:cNvSpPr txBox="1"/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28CE26-0DB7-4BF6-8D4D-685528FD1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EDE80B6-91A1-4594-A616-F90316AB6626}"/>
              </a:ext>
            </a:extLst>
          </p:cNvPr>
          <p:cNvGraphicFramePr>
            <a:graphicFrameLocks noGrp="1"/>
          </p:cNvGraphicFramePr>
          <p:nvPr/>
        </p:nvGraphicFramePr>
        <p:xfrm>
          <a:off x="7680724" y="33030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AAB40D9-EC76-4F18-9F00-1D4ACF1CFE1B}"/>
              </a:ext>
            </a:extLst>
          </p:cNvPr>
          <p:cNvGraphicFramePr>
            <a:graphicFrameLocks noGrp="1"/>
          </p:cNvGraphicFramePr>
          <p:nvPr/>
        </p:nvGraphicFramePr>
        <p:xfrm>
          <a:off x="7833124" y="34554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54B7DFE-C0F6-4EA8-AE03-77EAFF511D33}"/>
              </a:ext>
            </a:extLst>
          </p:cNvPr>
          <p:cNvGraphicFramePr>
            <a:graphicFrameLocks noGrp="1"/>
          </p:cNvGraphicFramePr>
          <p:nvPr/>
        </p:nvGraphicFramePr>
        <p:xfrm>
          <a:off x="7985524" y="36078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90DEE04-D041-4741-9BC5-3417BF0CF3D1}"/>
              </a:ext>
            </a:extLst>
          </p:cNvPr>
          <p:cNvSpPr/>
          <p:nvPr/>
        </p:nvSpPr>
        <p:spPr>
          <a:xfrm>
            <a:off x="2477745" y="1608881"/>
            <a:ext cx="6134582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Rounded Rectangular Callout 11">
            <a:extLst>
              <a:ext uri="{FF2B5EF4-FFF2-40B4-BE49-F238E27FC236}">
                <a16:creationId xmlns:a16="http://schemas.microsoft.com/office/drawing/2014/main" id="{48CC337A-D35B-4C35-AD3F-35B8BD91638A}"/>
              </a:ext>
            </a:extLst>
          </p:cNvPr>
          <p:cNvSpPr/>
          <p:nvPr/>
        </p:nvSpPr>
        <p:spPr>
          <a:xfrm>
            <a:off x="3173276" y="4008784"/>
            <a:ext cx="4302835" cy="1395716"/>
          </a:xfrm>
          <a:prstGeom prst="wedgeRoundRectCallout">
            <a:avLst>
              <a:gd name="adj1" fmla="val -60257"/>
              <a:gd name="adj2" fmla="val 11874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77"/>
              </a:rPr>
              <a:t>Heatmap of events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DFD320-A69C-4F9A-9EF2-A379D87DB978}"/>
              </a:ext>
            </a:extLst>
          </p:cNvPr>
          <p:cNvCxnSpPr>
            <a:cxnSpLocks/>
          </p:cNvCxnSpPr>
          <p:nvPr/>
        </p:nvCxnSpPr>
        <p:spPr>
          <a:xfrm>
            <a:off x="1947255" y="3033602"/>
            <a:ext cx="530490" cy="5551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0296799-F9B9-42A0-B39D-B4E6A946F773}"/>
              </a:ext>
            </a:extLst>
          </p:cNvPr>
          <p:cNvSpPr txBox="1"/>
          <p:nvPr/>
        </p:nvSpPr>
        <p:spPr>
          <a:xfrm>
            <a:off x="2255017" y="2944128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#</a:t>
            </a:r>
            <a:r>
              <a:rPr lang="nl-BE" sz="2400" b="1" i="1" dirty="0">
                <a:solidFill>
                  <a:srgbClr val="FF0000"/>
                </a:solidFill>
              </a:rPr>
              <a:t>players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6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9">
            <a:extLst>
              <a:ext uri="{FF2B5EF4-FFF2-40B4-BE49-F238E27FC236}">
                <a16:creationId xmlns:a16="http://schemas.microsoft.com/office/drawing/2014/main" id="{6E6F4E47-AC52-473B-BD24-BD2CDA9D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6" y="234113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18">
            <a:extLst>
              <a:ext uri="{FF2B5EF4-FFF2-40B4-BE49-F238E27FC236}">
                <a16:creationId xmlns:a16="http://schemas.microsoft.com/office/drawing/2014/main" id="{E5215954-9F31-4DEB-BC9B-B690685E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89" y="3671783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Afbeelding 20">
            <a:extLst>
              <a:ext uri="{FF2B5EF4-FFF2-40B4-BE49-F238E27FC236}">
                <a16:creationId xmlns:a16="http://schemas.microsoft.com/office/drawing/2014/main" id="{B2686171-95D2-4F5E-B596-4358E13BE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7" y="435334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Afbeelding 22">
            <a:extLst>
              <a:ext uri="{FF2B5EF4-FFF2-40B4-BE49-F238E27FC236}">
                <a16:creationId xmlns:a16="http://schemas.microsoft.com/office/drawing/2014/main" id="{B1EB044B-42E3-48CE-9066-DFD82A1C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3" y="3022701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Afbeelding 24">
            <a:extLst>
              <a:ext uri="{FF2B5EF4-FFF2-40B4-BE49-F238E27FC236}">
                <a16:creationId xmlns:a16="http://schemas.microsoft.com/office/drawing/2014/main" id="{C5157D4E-E218-4030-AE9C-D7036EE49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6" y="4971474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FA76C-A3E3-4033-81F1-F098992CF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" y="3130485"/>
            <a:ext cx="2256046" cy="2313779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835BCC9-1589-4CF5-9351-4E0EF486CB6F}"/>
              </a:ext>
            </a:extLst>
          </p:cNvPr>
          <p:cNvSpPr/>
          <p:nvPr/>
        </p:nvSpPr>
        <p:spPr>
          <a:xfrm>
            <a:off x="6228357" y="3712784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/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7F061E-44AD-4038-81CB-DEFBBF058103}"/>
              </a:ext>
            </a:extLst>
          </p:cNvPr>
          <p:cNvGraphicFramePr>
            <a:graphicFrameLocks noGrp="1"/>
          </p:cNvGraphicFramePr>
          <p:nvPr/>
        </p:nvGraphicFramePr>
        <p:xfrm>
          <a:off x="7680724" y="33030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19E45B-470C-4DCF-BD37-C5D8A06B4ACA}"/>
              </a:ext>
            </a:extLst>
          </p:cNvPr>
          <p:cNvGraphicFramePr>
            <a:graphicFrameLocks noGrp="1"/>
          </p:cNvGraphicFramePr>
          <p:nvPr/>
        </p:nvGraphicFramePr>
        <p:xfrm>
          <a:off x="7833124" y="34554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377902D-C6BD-47AA-89BD-1AA6D7B0BB4D}"/>
              </a:ext>
            </a:extLst>
          </p:cNvPr>
          <p:cNvGraphicFramePr>
            <a:graphicFrameLocks noGrp="1"/>
          </p:cNvGraphicFramePr>
          <p:nvPr/>
        </p:nvGraphicFramePr>
        <p:xfrm>
          <a:off x="7985524" y="36078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8F08E62-087B-4C30-B672-A7850B139417}"/>
              </a:ext>
            </a:extLst>
          </p:cNvPr>
          <p:cNvSpPr/>
          <p:nvPr/>
        </p:nvSpPr>
        <p:spPr>
          <a:xfrm>
            <a:off x="3431481" y="1608881"/>
            <a:ext cx="5180845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323F9-F3E3-4BB3-AB50-32C9E3902F89}"/>
              </a:ext>
            </a:extLst>
          </p:cNvPr>
          <p:cNvSpPr/>
          <p:nvPr/>
        </p:nvSpPr>
        <p:spPr>
          <a:xfrm>
            <a:off x="67162" y="1543013"/>
            <a:ext cx="2558571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ular Callout 11">
            <a:extLst>
              <a:ext uri="{FF2B5EF4-FFF2-40B4-BE49-F238E27FC236}">
                <a16:creationId xmlns:a16="http://schemas.microsoft.com/office/drawing/2014/main" id="{E9772A69-A00D-4C14-9C68-A50FC9BD3D6B}"/>
              </a:ext>
            </a:extLst>
          </p:cNvPr>
          <p:cNvSpPr/>
          <p:nvPr/>
        </p:nvSpPr>
        <p:spPr>
          <a:xfrm>
            <a:off x="1506355" y="2773562"/>
            <a:ext cx="6423310" cy="932973"/>
          </a:xfrm>
          <a:prstGeom prst="wedgeRoundRectCallout">
            <a:avLst>
              <a:gd name="adj1" fmla="val -27452"/>
              <a:gd name="adj2" fmla="val 73905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77"/>
              </a:rPr>
              <a:t>Non-negative matrix </a:t>
            </a:r>
            <a:r>
              <a:rPr lang="en-US" sz="2800" dirty="0" err="1">
                <a:solidFill>
                  <a:schemeClr val="bg1"/>
                </a:solidFill>
                <a:latin typeface="Lucida Sans" panose="020B0602030504020204" pitchFamily="34" charset="77"/>
              </a:rPr>
              <a:t>factorizarion</a:t>
            </a:r>
            <a:endParaRPr lang="en-US" sz="2800" dirty="0">
              <a:solidFill>
                <a:schemeClr val="bg1"/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3BD29F-2168-4EFC-9E0B-169AC7EC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85810" cy="1325563"/>
          </a:xfrm>
        </p:spPr>
        <p:txBody>
          <a:bodyPr/>
          <a:lstStyle/>
          <a:p>
            <a:r>
              <a:rPr lang="en-GB" dirty="0"/>
              <a:t>Compress heatmaps to small sets of features</a:t>
            </a:r>
          </a:p>
        </p:txBody>
      </p:sp>
    </p:spTree>
    <p:extLst>
      <p:ext uri="{BB962C8B-B14F-4D97-AF65-F5344CB8AC3E}">
        <p14:creationId xmlns:p14="http://schemas.microsoft.com/office/powerpoint/2010/main" val="3606901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9">
            <a:extLst>
              <a:ext uri="{FF2B5EF4-FFF2-40B4-BE49-F238E27FC236}">
                <a16:creationId xmlns:a16="http://schemas.microsoft.com/office/drawing/2014/main" id="{6E6F4E47-AC52-473B-BD24-BD2CDA9D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6" y="234113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18">
            <a:extLst>
              <a:ext uri="{FF2B5EF4-FFF2-40B4-BE49-F238E27FC236}">
                <a16:creationId xmlns:a16="http://schemas.microsoft.com/office/drawing/2014/main" id="{E5215954-9F31-4DEB-BC9B-B690685E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89" y="3671783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Afbeelding 20">
            <a:extLst>
              <a:ext uri="{FF2B5EF4-FFF2-40B4-BE49-F238E27FC236}">
                <a16:creationId xmlns:a16="http://schemas.microsoft.com/office/drawing/2014/main" id="{B2686171-95D2-4F5E-B596-4358E13BE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7" y="435334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Afbeelding 22">
            <a:extLst>
              <a:ext uri="{FF2B5EF4-FFF2-40B4-BE49-F238E27FC236}">
                <a16:creationId xmlns:a16="http://schemas.microsoft.com/office/drawing/2014/main" id="{B1EB044B-42E3-48CE-9066-DFD82A1C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3" y="3022701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Afbeelding 24">
            <a:extLst>
              <a:ext uri="{FF2B5EF4-FFF2-40B4-BE49-F238E27FC236}">
                <a16:creationId xmlns:a16="http://schemas.microsoft.com/office/drawing/2014/main" id="{C5157D4E-E218-4030-AE9C-D7036EE49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6" y="4971474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FA76C-A3E3-4033-81F1-F098992CF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" y="3130485"/>
            <a:ext cx="2256046" cy="2313779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835BCC9-1589-4CF5-9351-4E0EF486CB6F}"/>
              </a:ext>
            </a:extLst>
          </p:cNvPr>
          <p:cNvSpPr/>
          <p:nvPr/>
        </p:nvSpPr>
        <p:spPr>
          <a:xfrm>
            <a:off x="6228357" y="3712784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/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7F061E-44AD-4038-81CB-DEFBBF058103}"/>
              </a:ext>
            </a:extLst>
          </p:cNvPr>
          <p:cNvGraphicFramePr>
            <a:graphicFrameLocks noGrp="1"/>
          </p:cNvGraphicFramePr>
          <p:nvPr/>
        </p:nvGraphicFramePr>
        <p:xfrm>
          <a:off x="7680724" y="33030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19E45B-470C-4DCF-BD37-C5D8A06B4ACA}"/>
              </a:ext>
            </a:extLst>
          </p:cNvPr>
          <p:cNvGraphicFramePr>
            <a:graphicFrameLocks noGrp="1"/>
          </p:cNvGraphicFramePr>
          <p:nvPr/>
        </p:nvGraphicFramePr>
        <p:xfrm>
          <a:off x="7833124" y="34554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377902D-C6BD-47AA-89BD-1AA6D7B0BB4D}"/>
              </a:ext>
            </a:extLst>
          </p:cNvPr>
          <p:cNvGraphicFramePr>
            <a:graphicFrameLocks noGrp="1"/>
          </p:cNvGraphicFramePr>
          <p:nvPr/>
        </p:nvGraphicFramePr>
        <p:xfrm>
          <a:off x="7985524" y="36078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8F08E62-087B-4C30-B672-A7850B139417}"/>
              </a:ext>
            </a:extLst>
          </p:cNvPr>
          <p:cNvSpPr/>
          <p:nvPr/>
        </p:nvSpPr>
        <p:spPr>
          <a:xfrm>
            <a:off x="6314005" y="1608881"/>
            <a:ext cx="2298321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323F9-F3E3-4BB3-AB50-32C9E3902F89}"/>
              </a:ext>
            </a:extLst>
          </p:cNvPr>
          <p:cNvSpPr/>
          <p:nvPr/>
        </p:nvSpPr>
        <p:spPr>
          <a:xfrm>
            <a:off x="67162" y="1543013"/>
            <a:ext cx="3289667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ular Callout 11">
            <a:extLst>
              <a:ext uri="{FF2B5EF4-FFF2-40B4-BE49-F238E27FC236}">
                <a16:creationId xmlns:a16="http://schemas.microsoft.com/office/drawing/2014/main" id="{E9772A69-A00D-4C14-9C68-A50FC9BD3D6B}"/>
              </a:ext>
            </a:extLst>
          </p:cNvPr>
          <p:cNvSpPr/>
          <p:nvPr/>
        </p:nvSpPr>
        <p:spPr>
          <a:xfrm>
            <a:off x="358554" y="2758749"/>
            <a:ext cx="2996598" cy="1266695"/>
          </a:xfrm>
          <a:prstGeom prst="wedgeRoundRectCallout">
            <a:avLst>
              <a:gd name="adj1" fmla="val 46324"/>
              <a:gd name="adj2" fmla="val 96236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77"/>
              </a:rPr>
              <a:t>Principal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266776-1C41-4A08-B3D3-80626912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995410" cy="1325563"/>
          </a:xfrm>
        </p:spPr>
        <p:txBody>
          <a:bodyPr/>
          <a:lstStyle/>
          <a:p>
            <a:r>
              <a:rPr lang="en-GB" dirty="0"/>
              <a:t>Compress heatmaps to small sets of features</a:t>
            </a:r>
          </a:p>
        </p:txBody>
      </p:sp>
    </p:spTree>
    <p:extLst>
      <p:ext uri="{BB962C8B-B14F-4D97-AF65-F5344CB8AC3E}">
        <p14:creationId xmlns:p14="http://schemas.microsoft.com/office/powerpoint/2010/main" val="152142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BE03-CAA8-4952-8509-60D39245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84960"/>
            <a:ext cx="8214725" cy="4592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Given:</a:t>
            </a:r>
          </a:p>
          <a:p>
            <a:pPr marL="0" indent="0">
              <a:buNone/>
            </a:pPr>
            <a:r>
              <a:rPr lang="en-GB" sz="2800" dirty="0"/>
              <a:t>Event stream data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Do:</a:t>
            </a:r>
          </a:p>
          <a:p>
            <a:pPr marL="0" indent="0">
              <a:buNone/>
            </a:pPr>
            <a:r>
              <a:rPr lang="en-GB" sz="2800" dirty="0"/>
              <a:t>Represent playing style in a player vector</a:t>
            </a:r>
            <a:br>
              <a:rPr lang="en-GB" sz="2800" dirty="0"/>
            </a:br>
            <a:r>
              <a:rPr lang="en-GB" sz="2800" dirty="0"/>
              <a:t>that is:</a:t>
            </a:r>
            <a:endParaRPr lang="en-GB" dirty="0"/>
          </a:p>
          <a:p>
            <a:pPr lvl="1"/>
            <a:r>
              <a:rPr lang="en-GB" sz="2400" dirty="0"/>
              <a:t>Human-interpretable</a:t>
            </a:r>
          </a:p>
          <a:p>
            <a:pPr lvl="1"/>
            <a:r>
              <a:rPr lang="en-GB" sz="2400" dirty="0"/>
              <a:t>Suitable for data analysis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570CFA-D269-4F65-A086-E1C70ECB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09122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9">
            <a:extLst>
              <a:ext uri="{FF2B5EF4-FFF2-40B4-BE49-F238E27FC236}">
                <a16:creationId xmlns:a16="http://schemas.microsoft.com/office/drawing/2014/main" id="{6E6F4E47-AC52-473B-BD24-BD2CDA9D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6" y="234113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Afbeelding 18">
            <a:extLst>
              <a:ext uri="{FF2B5EF4-FFF2-40B4-BE49-F238E27FC236}">
                <a16:creationId xmlns:a16="http://schemas.microsoft.com/office/drawing/2014/main" id="{E5215954-9F31-4DEB-BC9B-B690685E4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289" y="3671783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Afbeelding 20">
            <a:extLst>
              <a:ext uri="{FF2B5EF4-FFF2-40B4-BE49-F238E27FC236}">
                <a16:creationId xmlns:a16="http://schemas.microsoft.com/office/drawing/2014/main" id="{B2686171-95D2-4F5E-B596-4358E13BE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17" y="4353347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Afbeelding 22">
            <a:extLst>
              <a:ext uri="{FF2B5EF4-FFF2-40B4-BE49-F238E27FC236}">
                <a16:creationId xmlns:a16="http://schemas.microsoft.com/office/drawing/2014/main" id="{B1EB044B-42E3-48CE-9066-DFD82A1C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73" y="3022701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Afbeelding 24">
            <a:extLst>
              <a:ext uri="{FF2B5EF4-FFF2-40B4-BE49-F238E27FC236}">
                <a16:creationId xmlns:a16="http://schemas.microsoft.com/office/drawing/2014/main" id="{C5157D4E-E218-4030-AE9C-D7036EE49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6" y="4971474"/>
            <a:ext cx="1144872" cy="11448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FA76C-A3E3-4033-81F1-F098992CF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4" y="3130485"/>
            <a:ext cx="2256046" cy="2313779"/>
          </a:xfrm>
          <a:prstGeom prst="rect">
            <a:avLst/>
          </a:prstGeom>
        </p:spPr>
      </p:pic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835BCC9-1589-4CF5-9351-4E0EF486CB6F}"/>
              </a:ext>
            </a:extLst>
          </p:cNvPr>
          <p:cNvSpPr/>
          <p:nvPr/>
        </p:nvSpPr>
        <p:spPr>
          <a:xfrm>
            <a:off x="6228357" y="3712784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/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sz="6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153535-C3FF-4007-ABDE-3B21AB93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12" y="3845516"/>
                <a:ext cx="89127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7F061E-44AD-4038-81CB-DEFBBF058103}"/>
              </a:ext>
            </a:extLst>
          </p:cNvPr>
          <p:cNvGraphicFramePr>
            <a:graphicFrameLocks noGrp="1"/>
          </p:cNvGraphicFramePr>
          <p:nvPr/>
        </p:nvGraphicFramePr>
        <p:xfrm>
          <a:off x="7680724" y="33030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E19E45B-470C-4DCF-BD37-C5D8A06B4ACA}"/>
              </a:ext>
            </a:extLst>
          </p:cNvPr>
          <p:cNvGraphicFramePr>
            <a:graphicFrameLocks noGrp="1"/>
          </p:cNvGraphicFramePr>
          <p:nvPr/>
        </p:nvGraphicFramePr>
        <p:xfrm>
          <a:off x="7833124" y="34554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377902D-C6BD-47AA-89BD-1AA6D7B0BB4D}"/>
              </a:ext>
            </a:extLst>
          </p:cNvPr>
          <p:cNvGraphicFramePr>
            <a:graphicFrameLocks noGrp="1"/>
          </p:cNvGraphicFramePr>
          <p:nvPr/>
        </p:nvGraphicFramePr>
        <p:xfrm>
          <a:off x="7985524" y="3607832"/>
          <a:ext cx="497882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7882">
                  <a:extLst>
                    <a:ext uri="{9D8B030D-6E8A-4147-A177-3AD203B41FA5}">
                      <a16:colId xmlns:a16="http://schemas.microsoft.com/office/drawing/2014/main" val="922965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3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0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9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5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7343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09323F9-F3E3-4BB3-AB50-32C9E3902F89}"/>
              </a:ext>
            </a:extLst>
          </p:cNvPr>
          <p:cNvSpPr/>
          <p:nvPr/>
        </p:nvSpPr>
        <p:spPr>
          <a:xfrm>
            <a:off x="67162" y="1543013"/>
            <a:ext cx="7390555" cy="52491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ular Callout 11">
            <a:extLst>
              <a:ext uri="{FF2B5EF4-FFF2-40B4-BE49-F238E27FC236}">
                <a16:creationId xmlns:a16="http://schemas.microsoft.com/office/drawing/2014/main" id="{E9772A69-A00D-4C14-9C68-A50FC9BD3D6B}"/>
              </a:ext>
            </a:extLst>
          </p:cNvPr>
          <p:cNvSpPr/>
          <p:nvPr/>
        </p:nvSpPr>
        <p:spPr>
          <a:xfrm>
            <a:off x="4418881" y="2418871"/>
            <a:ext cx="2996598" cy="1266695"/>
          </a:xfrm>
          <a:prstGeom prst="wedgeRoundRectCallout">
            <a:avLst>
              <a:gd name="adj1" fmla="val 46324"/>
              <a:gd name="adj2" fmla="val 96236"/>
              <a:gd name="adj3" fmla="val 16667"/>
            </a:avLst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Sans" panose="020B0602030504020204" pitchFamily="34" charset="77"/>
              </a:rPr>
              <a:t>Feature vectors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EB036-34FC-4D6A-A5CE-F5F92245480A}"/>
              </a:ext>
            </a:extLst>
          </p:cNvPr>
          <p:cNvCxnSpPr>
            <a:cxnSpLocks/>
          </p:cNvCxnSpPr>
          <p:nvPr/>
        </p:nvCxnSpPr>
        <p:spPr>
          <a:xfrm>
            <a:off x="7415479" y="5232119"/>
            <a:ext cx="530490" cy="5551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4CBF7A-CDB3-431B-9DEE-34B7EDBCB0EE}"/>
              </a:ext>
            </a:extLst>
          </p:cNvPr>
          <p:cNvSpPr txBox="1"/>
          <p:nvPr/>
        </p:nvSpPr>
        <p:spPr>
          <a:xfrm>
            <a:off x="6078312" y="5416901"/>
            <a:ext cx="1540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#</a:t>
            </a:r>
            <a:r>
              <a:rPr lang="nl-BE" sz="2400" b="1" i="1" dirty="0">
                <a:solidFill>
                  <a:srgbClr val="FF0000"/>
                </a:solidFill>
              </a:rPr>
              <a:t>players</a:t>
            </a:r>
            <a:endParaRPr lang="en-GB" sz="2400" b="1" i="1" dirty="0">
              <a:solidFill>
                <a:srgbClr val="FF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ED4D0-F459-4DE1-ADD0-AA37B09F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02930" cy="1325563"/>
          </a:xfrm>
        </p:spPr>
        <p:txBody>
          <a:bodyPr/>
          <a:lstStyle/>
          <a:p>
            <a:r>
              <a:rPr lang="en-GB" dirty="0"/>
              <a:t>Compress heatmaps to small sets of features</a:t>
            </a:r>
          </a:p>
        </p:txBody>
      </p:sp>
    </p:spTree>
    <p:extLst>
      <p:ext uri="{BB962C8B-B14F-4D97-AF65-F5344CB8AC3E}">
        <p14:creationId xmlns:p14="http://schemas.microsoft.com/office/powerpoint/2010/main" val="3115472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996D-9A5A-47B6-A58A-E24BADCF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Feature vectors represent event heatmaps with minimal loss of accuracy</a:t>
            </a:r>
            <a:endParaRPr lang="en-GB" dirty="0"/>
          </a:p>
        </p:txBody>
      </p:sp>
      <p:pic>
        <p:nvPicPr>
          <p:cNvPr id="4" name="Afbeelding 14">
            <a:extLst>
              <a:ext uri="{FF2B5EF4-FFF2-40B4-BE49-F238E27FC236}">
                <a16:creationId xmlns:a16="http://schemas.microsoft.com/office/drawing/2014/main" id="{60298D3A-BDAD-4D6B-9641-89EF0CD3AD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9"/>
          <a:stretch/>
        </p:blipFill>
        <p:spPr>
          <a:xfrm>
            <a:off x="628650" y="1911884"/>
            <a:ext cx="3665558" cy="3646501"/>
          </a:xfrm>
          <a:prstGeom prst="rect">
            <a:avLst/>
          </a:prstGeom>
        </p:spPr>
      </p:pic>
      <p:pic>
        <p:nvPicPr>
          <p:cNvPr id="5" name="Afbeelding 16">
            <a:extLst>
              <a:ext uri="{FF2B5EF4-FFF2-40B4-BE49-F238E27FC236}">
                <a16:creationId xmlns:a16="http://schemas.microsoft.com/office/drawing/2014/main" id="{4B3B4DBA-0F63-4852-9A9D-AA42860381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8"/>
          <a:stretch/>
        </p:blipFill>
        <p:spPr>
          <a:xfrm>
            <a:off x="4952025" y="1867614"/>
            <a:ext cx="3742644" cy="373503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AC8DEA-55D1-4539-8475-EAEE0890F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025" y="1866663"/>
            <a:ext cx="3925275" cy="115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</a:rPr>
              <a:t>Reconstructed shotmap using length-5 feature vector</a:t>
            </a:r>
          </a:p>
          <a:p>
            <a:pPr marL="0" indent="0" algn="ctr">
              <a:buNone/>
            </a:pPr>
            <a:endParaRPr lang="en-GB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BE8B94-C317-436D-AE68-7D5287B1F7C0}"/>
              </a:ext>
            </a:extLst>
          </p:cNvPr>
          <p:cNvSpPr txBox="1">
            <a:spLocks/>
          </p:cNvSpPr>
          <p:nvPr/>
        </p:nvSpPr>
        <p:spPr>
          <a:xfrm>
            <a:off x="719966" y="2018200"/>
            <a:ext cx="3665557" cy="656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2800" dirty="0">
                <a:solidFill>
                  <a:schemeClr val="bg1"/>
                </a:solidFill>
              </a:rPr>
              <a:t>Ronaldo’s raw shotmap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5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658BD-C7BD-46AC-865D-6604B614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2037834"/>
            <a:ext cx="2418749" cy="11432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214119-E7C1-444C-A3BE-0B96D331155D}"/>
              </a:ext>
            </a:extLst>
          </p:cNvPr>
          <p:cNvSpPr txBox="1">
            <a:spLocks/>
          </p:cNvSpPr>
          <p:nvPr/>
        </p:nvSpPr>
        <p:spPr>
          <a:xfrm>
            <a:off x="741734" y="2341914"/>
            <a:ext cx="7886700" cy="4555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Shots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Passes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Tackles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...</a:t>
            </a:r>
            <a:endParaRPr lang="en-GB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D325A-07C2-4740-9047-253CFC4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9" y="3198285"/>
            <a:ext cx="2418749" cy="1143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0EF19-CAAE-4667-BED9-6FE99FC3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4473432"/>
            <a:ext cx="2418749" cy="1143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C58B1-E99B-4571-B60D-B62765C1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5714784"/>
            <a:ext cx="2418749" cy="11432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513617-5DD0-4604-B11C-EBC01F2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53304" cy="1325563"/>
          </a:xfrm>
        </p:spPr>
        <p:txBody>
          <a:bodyPr>
            <a:normAutofit/>
          </a:bodyPr>
          <a:lstStyle/>
          <a:p>
            <a:r>
              <a:rPr lang="nl-BE" dirty="0"/>
              <a:t>Player vector = [ X</a:t>
            </a:r>
            <a:r>
              <a:rPr lang="nl-BE" baseline="-25000" dirty="0"/>
              <a:t>shot</a:t>
            </a:r>
            <a:r>
              <a:rPr lang="nl-BE" dirty="0"/>
              <a:t> ++ X</a:t>
            </a:r>
            <a:r>
              <a:rPr lang="nl-BE" baseline="-25000" dirty="0"/>
              <a:t>pass</a:t>
            </a:r>
            <a:r>
              <a:rPr lang="nl-BE" dirty="0"/>
              <a:t> ++ X</a:t>
            </a:r>
            <a:r>
              <a:rPr lang="nl-BE" baseline="-25000" dirty="0"/>
              <a:t>tackle</a:t>
            </a:r>
            <a:r>
              <a:rPr lang="nl-BE" dirty="0"/>
              <a:t> ++ ... ]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533B92-E490-49A4-9848-B36D631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0" y="504019"/>
            <a:ext cx="260163" cy="93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117014-1C97-4CED-A653-32E45C25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59" y="505944"/>
            <a:ext cx="260163" cy="934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F7B552-24E7-4186-B186-E8D6B65A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8" y="505945"/>
            <a:ext cx="260163" cy="9347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377401-2254-40B4-BB58-47256B187A45}"/>
              </a:ext>
            </a:extLst>
          </p:cNvPr>
          <p:cNvSpPr/>
          <p:nvPr/>
        </p:nvSpPr>
        <p:spPr>
          <a:xfrm>
            <a:off x="478629" y="1913728"/>
            <a:ext cx="6134582" cy="4962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88208-0406-4BBC-A890-3BC8B9C755D9}"/>
              </a:ext>
            </a:extLst>
          </p:cNvPr>
          <p:cNvSpPr/>
          <p:nvPr/>
        </p:nvSpPr>
        <p:spPr>
          <a:xfrm>
            <a:off x="3545920" y="367633"/>
            <a:ext cx="4880089" cy="124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21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658BD-C7BD-46AC-865D-6604B614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2037834"/>
            <a:ext cx="2418749" cy="11432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214119-E7C1-444C-A3BE-0B96D331155D}"/>
              </a:ext>
            </a:extLst>
          </p:cNvPr>
          <p:cNvSpPr txBox="1">
            <a:spLocks/>
          </p:cNvSpPr>
          <p:nvPr/>
        </p:nvSpPr>
        <p:spPr>
          <a:xfrm>
            <a:off x="741734" y="2341914"/>
            <a:ext cx="7886700" cy="4555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Shots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Passes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Tackles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...</a:t>
            </a:r>
            <a:endParaRPr lang="en-GB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D325A-07C2-4740-9047-253CFC4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9" y="3198285"/>
            <a:ext cx="2418749" cy="1143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0EF19-CAAE-4667-BED9-6FE99FC3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4473432"/>
            <a:ext cx="2418749" cy="1143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C58B1-E99B-4571-B60D-B62765C1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5714784"/>
            <a:ext cx="2418749" cy="11432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513617-5DD0-4604-B11C-EBC01F2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53304" cy="1325563"/>
          </a:xfrm>
        </p:spPr>
        <p:txBody>
          <a:bodyPr>
            <a:normAutofit/>
          </a:bodyPr>
          <a:lstStyle/>
          <a:p>
            <a:r>
              <a:rPr lang="nl-BE" dirty="0"/>
              <a:t>Player vector = [ X</a:t>
            </a:r>
            <a:r>
              <a:rPr lang="nl-BE" baseline="-25000" dirty="0"/>
              <a:t>shot</a:t>
            </a:r>
            <a:r>
              <a:rPr lang="nl-BE" dirty="0"/>
              <a:t> ++ X</a:t>
            </a:r>
            <a:r>
              <a:rPr lang="nl-BE" baseline="-25000" dirty="0"/>
              <a:t>pass</a:t>
            </a:r>
            <a:r>
              <a:rPr lang="nl-BE" dirty="0"/>
              <a:t> ++ X</a:t>
            </a:r>
            <a:r>
              <a:rPr lang="nl-BE" baseline="-25000" dirty="0"/>
              <a:t>tackle</a:t>
            </a:r>
            <a:r>
              <a:rPr lang="nl-BE" dirty="0"/>
              <a:t> ++ ... ]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533B92-E490-49A4-9848-B36D631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0" y="504019"/>
            <a:ext cx="260163" cy="93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117014-1C97-4CED-A653-32E45C25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59" y="505944"/>
            <a:ext cx="260163" cy="934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F7B552-24E7-4186-B186-E8D6B65A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8" y="505945"/>
            <a:ext cx="260163" cy="9347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377401-2254-40B4-BB58-47256B187A45}"/>
              </a:ext>
            </a:extLst>
          </p:cNvPr>
          <p:cNvSpPr/>
          <p:nvPr/>
        </p:nvSpPr>
        <p:spPr>
          <a:xfrm>
            <a:off x="478629" y="3181050"/>
            <a:ext cx="6134582" cy="3694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88208-0406-4BBC-A890-3BC8B9C755D9}"/>
              </a:ext>
            </a:extLst>
          </p:cNvPr>
          <p:cNvSpPr/>
          <p:nvPr/>
        </p:nvSpPr>
        <p:spPr>
          <a:xfrm>
            <a:off x="4398381" y="367633"/>
            <a:ext cx="4027628" cy="124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976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658BD-C7BD-46AC-865D-6604B614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2037834"/>
            <a:ext cx="2418749" cy="11432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214119-E7C1-444C-A3BE-0B96D331155D}"/>
              </a:ext>
            </a:extLst>
          </p:cNvPr>
          <p:cNvSpPr txBox="1">
            <a:spLocks/>
          </p:cNvSpPr>
          <p:nvPr/>
        </p:nvSpPr>
        <p:spPr>
          <a:xfrm>
            <a:off x="741734" y="2341914"/>
            <a:ext cx="7886700" cy="4555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Shots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Passes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Tackles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...</a:t>
            </a:r>
            <a:endParaRPr lang="en-GB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D325A-07C2-4740-9047-253CFC4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9" y="3198285"/>
            <a:ext cx="2418749" cy="1143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0EF19-CAAE-4667-BED9-6FE99FC3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4473432"/>
            <a:ext cx="2418749" cy="1143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C58B1-E99B-4571-B60D-B62765C1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5714784"/>
            <a:ext cx="2418749" cy="11432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513617-5DD0-4604-B11C-EBC01F2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53304" cy="1325563"/>
          </a:xfrm>
        </p:spPr>
        <p:txBody>
          <a:bodyPr>
            <a:normAutofit/>
          </a:bodyPr>
          <a:lstStyle/>
          <a:p>
            <a:r>
              <a:rPr lang="nl-BE" dirty="0"/>
              <a:t>Player vector = [ X</a:t>
            </a:r>
            <a:r>
              <a:rPr lang="nl-BE" baseline="-25000" dirty="0"/>
              <a:t>shot</a:t>
            </a:r>
            <a:r>
              <a:rPr lang="nl-BE" dirty="0"/>
              <a:t> ++ X</a:t>
            </a:r>
            <a:r>
              <a:rPr lang="nl-BE" baseline="-25000" dirty="0"/>
              <a:t>pass</a:t>
            </a:r>
            <a:r>
              <a:rPr lang="nl-BE" dirty="0"/>
              <a:t> ++ X</a:t>
            </a:r>
            <a:r>
              <a:rPr lang="nl-BE" baseline="-25000" dirty="0"/>
              <a:t>tackle</a:t>
            </a:r>
            <a:r>
              <a:rPr lang="nl-BE" dirty="0"/>
              <a:t> ++ ... ]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533B92-E490-49A4-9848-B36D631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0" y="504019"/>
            <a:ext cx="260163" cy="93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117014-1C97-4CED-A653-32E45C25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59" y="505944"/>
            <a:ext cx="260163" cy="934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F7B552-24E7-4186-B186-E8D6B65A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8" y="505945"/>
            <a:ext cx="260163" cy="9347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377401-2254-40B4-BB58-47256B187A45}"/>
              </a:ext>
            </a:extLst>
          </p:cNvPr>
          <p:cNvSpPr/>
          <p:nvPr/>
        </p:nvSpPr>
        <p:spPr>
          <a:xfrm>
            <a:off x="478629" y="4358737"/>
            <a:ext cx="6134582" cy="251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88208-0406-4BBC-A890-3BC8B9C755D9}"/>
              </a:ext>
            </a:extLst>
          </p:cNvPr>
          <p:cNvSpPr/>
          <p:nvPr/>
        </p:nvSpPr>
        <p:spPr>
          <a:xfrm>
            <a:off x="5775767" y="367633"/>
            <a:ext cx="2650241" cy="124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89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658BD-C7BD-46AC-865D-6604B614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2037834"/>
            <a:ext cx="2418749" cy="11432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214119-E7C1-444C-A3BE-0B96D331155D}"/>
              </a:ext>
            </a:extLst>
          </p:cNvPr>
          <p:cNvSpPr txBox="1">
            <a:spLocks/>
          </p:cNvSpPr>
          <p:nvPr/>
        </p:nvSpPr>
        <p:spPr>
          <a:xfrm>
            <a:off x="741734" y="2341914"/>
            <a:ext cx="7886700" cy="4555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Shots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Passes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Tackles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...</a:t>
            </a:r>
            <a:endParaRPr lang="en-GB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D325A-07C2-4740-9047-253CFC4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9" y="3198285"/>
            <a:ext cx="2418749" cy="1143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0EF19-CAAE-4667-BED9-6FE99FC3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4473432"/>
            <a:ext cx="2418749" cy="1143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C58B1-E99B-4571-B60D-B62765C1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5714784"/>
            <a:ext cx="2418749" cy="11432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513617-5DD0-4604-B11C-EBC01F2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53304" cy="1325563"/>
          </a:xfrm>
        </p:spPr>
        <p:txBody>
          <a:bodyPr>
            <a:normAutofit/>
          </a:bodyPr>
          <a:lstStyle/>
          <a:p>
            <a:r>
              <a:rPr lang="nl-BE" dirty="0"/>
              <a:t>Player vector = [ X</a:t>
            </a:r>
            <a:r>
              <a:rPr lang="nl-BE" baseline="-25000" dirty="0"/>
              <a:t>shot</a:t>
            </a:r>
            <a:r>
              <a:rPr lang="nl-BE" dirty="0"/>
              <a:t> ++ X</a:t>
            </a:r>
            <a:r>
              <a:rPr lang="nl-BE" baseline="-25000" dirty="0"/>
              <a:t>pass</a:t>
            </a:r>
            <a:r>
              <a:rPr lang="nl-BE" dirty="0"/>
              <a:t> ++ X</a:t>
            </a:r>
            <a:r>
              <a:rPr lang="nl-BE" baseline="-25000" dirty="0"/>
              <a:t>tackle</a:t>
            </a:r>
            <a:r>
              <a:rPr lang="nl-BE" dirty="0"/>
              <a:t> ++ ... ]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533B92-E490-49A4-9848-B36D631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0" y="504019"/>
            <a:ext cx="260163" cy="93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117014-1C97-4CED-A653-32E45C25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59" y="505944"/>
            <a:ext cx="260163" cy="934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F7B552-24E7-4186-B186-E8D6B65A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8" y="505945"/>
            <a:ext cx="260163" cy="9347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377401-2254-40B4-BB58-47256B187A45}"/>
              </a:ext>
            </a:extLst>
          </p:cNvPr>
          <p:cNvSpPr/>
          <p:nvPr/>
        </p:nvSpPr>
        <p:spPr>
          <a:xfrm>
            <a:off x="478629" y="5633883"/>
            <a:ext cx="6134582" cy="124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88208-0406-4BBC-A890-3BC8B9C755D9}"/>
              </a:ext>
            </a:extLst>
          </p:cNvPr>
          <p:cNvSpPr/>
          <p:nvPr/>
        </p:nvSpPr>
        <p:spPr>
          <a:xfrm>
            <a:off x="7361499" y="367633"/>
            <a:ext cx="1064509" cy="1242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8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658BD-C7BD-46AC-865D-6604B6146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70" y="2037834"/>
            <a:ext cx="2418749" cy="114321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214119-E7C1-444C-A3BE-0B96D331155D}"/>
              </a:ext>
            </a:extLst>
          </p:cNvPr>
          <p:cNvSpPr txBox="1">
            <a:spLocks/>
          </p:cNvSpPr>
          <p:nvPr/>
        </p:nvSpPr>
        <p:spPr>
          <a:xfrm>
            <a:off x="741734" y="2341914"/>
            <a:ext cx="7886700" cy="4555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Shots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Passes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Tackles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endParaRPr lang="nl-BE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BE" sz="3200" dirty="0"/>
              <a:t>...</a:t>
            </a:r>
            <a:endParaRPr lang="en-GB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ED325A-07C2-4740-9047-253CFC465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9" y="3198285"/>
            <a:ext cx="2418749" cy="11432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A0EF19-CAAE-4667-BED9-6FE99FC3F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4473432"/>
            <a:ext cx="2418749" cy="11432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8C58B1-E99B-4571-B60D-B62765C1E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68" y="5714784"/>
            <a:ext cx="2418749" cy="11432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513617-5DD0-4604-B11C-EBC01F2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53304" cy="1325563"/>
          </a:xfrm>
        </p:spPr>
        <p:txBody>
          <a:bodyPr>
            <a:normAutofit/>
          </a:bodyPr>
          <a:lstStyle/>
          <a:p>
            <a:r>
              <a:rPr lang="nl-BE" dirty="0"/>
              <a:t>Player vector = [ X</a:t>
            </a:r>
            <a:r>
              <a:rPr lang="nl-BE" baseline="-25000" dirty="0"/>
              <a:t>shot</a:t>
            </a:r>
            <a:r>
              <a:rPr lang="nl-BE" dirty="0"/>
              <a:t> ++ X</a:t>
            </a:r>
            <a:r>
              <a:rPr lang="nl-BE" baseline="-25000" dirty="0"/>
              <a:t>pass</a:t>
            </a:r>
            <a:r>
              <a:rPr lang="nl-BE" dirty="0"/>
              <a:t> ++ X</a:t>
            </a:r>
            <a:r>
              <a:rPr lang="nl-BE" baseline="-25000" dirty="0"/>
              <a:t>tackle</a:t>
            </a:r>
            <a:r>
              <a:rPr lang="nl-BE" dirty="0"/>
              <a:t> ++ ... ]</a:t>
            </a:r>
            <a:endParaRPr lang="en-GB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B533B92-E490-49A4-9848-B36D631E1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20" y="504019"/>
            <a:ext cx="260163" cy="9347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117014-1C97-4CED-A653-32E45C25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59" y="505944"/>
            <a:ext cx="260163" cy="9347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F7B552-24E7-4186-B186-E8D6B65AA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648" y="505945"/>
            <a:ext cx="260163" cy="9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0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86C-CECB-4410-ADB6-B664E689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BE11-0426-46AA-9185-73A48DA9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Data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Approach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Results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2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86C-CECB-4410-ADB6-B664E689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BE11-0426-46AA-9185-73A48DA9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Data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Approach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Results</a:t>
            </a:r>
          </a:p>
          <a:p>
            <a:pPr marL="0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	</a:t>
            </a:r>
            <a:r>
              <a:rPr lang="nl-BE" sz="2800" dirty="0"/>
              <a:t>Q1: Can we recover typical player positions?</a:t>
            </a:r>
          </a:p>
          <a:p>
            <a:pPr marL="0" indent="0">
              <a:buNone/>
            </a:pPr>
            <a:r>
              <a:rPr lang="nl-BE" sz="2800" dirty="0"/>
              <a:t>	Q2: Can we find similar players?</a:t>
            </a:r>
          </a:p>
          <a:p>
            <a:pPr marL="0" indent="0">
              <a:buNone/>
            </a:pPr>
            <a:r>
              <a:rPr lang="nl-BE" sz="2800" dirty="0"/>
              <a:t>	Q3: Can we monitor player development?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AD8E-3CDD-46CC-B5AA-AA9CD6F6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Q1: Can we recover typical player positions?</a:t>
            </a:r>
            <a:endParaRPr lang="en-GB" dirty="0"/>
          </a:p>
        </p:txBody>
      </p:sp>
      <p:pic>
        <p:nvPicPr>
          <p:cNvPr id="5" name="Tijdelijke aanduiding voor inhoud 16">
            <a:extLst>
              <a:ext uri="{FF2B5EF4-FFF2-40B4-BE49-F238E27FC236}">
                <a16:creationId xmlns:a16="http://schemas.microsoft.com/office/drawing/2014/main" id="{BB6C443F-0947-4A8C-B309-293D1067A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4" r="-1834" b="3993"/>
          <a:stretch/>
        </p:blipFill>
        <p:spPr>
          <a:xfrm>
            <a:off x="-896620" y="2153920"/>
            <a:ext cx="10660380" cy="4785360"/>
          </a:xfrm>
          <a:prstGeom prst="rect">
            <a:avLst/>
          </a:prstGeom>
        </p:spPr>
      </p:pic>
      <p:sp>
        <p:nvSpPr>
          <p:cNvPr id="4" name="Tijdelijke aanduiding voor tekst 11">
            <a:extLst>
              <a:ext uri="{FF2B5EF4-FFF2-40B4-BE49-F238E27FC236}">
                <a16:creationId xmlns:a16="http://schemas.microsoft.com/office/drawing/2014/main" id="{012C813A-15E6-48D3-AE80-CC90A312F06A}"/>
              </a:ext>
            </a:extLst>
          </p:cNvPr>
          <p:cNvSpPr txBox="1">
            <a:spLocks/>
          </p:cNvSpPr>
          <p:nvPr/>
        </p:nvSpPr>
        <p:spPr>
          <a:xfrm>
            <a:off x="4826000" y="2307909"/>
            <a:ext cx="3967480" cy="348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nl-NL" dirty="0">
                <a:solidFill>
                  <a:schemeClr val="bg1"/>
                </a:solidFill>
              </a:rPr>
              <a:t>Average player positions colored by assigned cluster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B770F4-AF24-45D3-B60E-0EC88E26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3998"/>
            <a:ext cx="7886700" cy="82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Approach: k-means clustering with k = 10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450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4686-546D-4EE0-869E-C91BBF7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Why characterize playing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FC4-9CD9-4C7F-8E27-A746BF3C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Applications in …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Scouting</a:t>
            </a:r>
          </a:p>
          <a:p>
            <a:r>
              <a:rPr lang="en-GB" sz="2800" dirty="0"/>
              <a:t>Monitoring player development</a:t>
            </a:r>
          </a:p>
          <a:p>
            <a:r>
              <a:rPr lang="en-GB" sz="2800" dirty="0"/>
              <a:t>Match preparation</a:t>
            </a:r>
          </a:p>
        </p:txBody>
      </p:sp>
    </p:spTree>
    <p:extLst>
      <p:ext uri="{BB962C8B-B14F-4D97-AF65-F5344CB8AC3E}">
        <p14:creationId xmlns:p14="http://schemas.microsoft.com/office/powerpoint/2010/main" val="3347019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6413-CF08-4575-8073-5094ABF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Q2: Can we find similar players?</a:t>
            </a:r>
            <a:endParaRPr lang="en-GB" dirty="0"/>
          </a:p>
        </p:txBody>
      </p:sp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811646AB-5EB2-4DE1-B1E2-21EA05B4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9" y="2790377"/>
            <a:ext cx="4905375" cy="828675"/>
          </a:xfrm>
          <a:prstGeom prst="rect">
            <a:avLst/>
          </a:prstGeom>
        </p:spPr>
      </p:pic>
      <p:pic>
        <p:nvPicPr>
          <p:cNvPr id="5" name="Afbeelding 6">
            <a:extLst>
              <a:ext uri="{FF2B5EF4-FFF2-40B4-BE49-F238E27FC236}">
                <a16:creationId xmlns:a16="http://schemas.microsoft.com/office/drawing/2014/main" id="{A51309CE-6F74-409F-9928-E846459C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642296"/>
            <a:ext cx="5438775" cy="781050"/>
          </a:xfrm>
          <a:prstGeom prst="rect">
            <a:avLst/>
          </a:prstGeom>
        </p:spPr>
      </p:pic>
      <p:pic>
        <p:nvPicPr>
          <p:cNvPr id="6" name="Afbeelding 7">
            <a:extLst>
              <a:ext uri="{FF2B5EF4-FFF2-40B4-BE49-F238E27FC236}">
                <a16:creationId xmlns:a16="http://schemas.microsoft.com/office/drawing/2014/main" id="{72080D74-0A92-4EC6-855B-C81136035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514151"/>
            <a:ext cx="4062581" cy="342900"/>
          </a:xfrm>
          <a:prstGeom prst="rect">
            <a:avLst/>
          </a:prstGeom>
        </p:spPr>
      </p:pic>
      <p:pic>
        <p:nvPicPr>
          <p:cNvPr id="7" name="Afbeelding 8">
            <a:extLst>
              <a:ext uri="{FF2B5EF4-FFF2-40B4-BE49-F238E27FC236}">
                <a16:creationId xmlns:a16="http://schemas.microsoft.com/office/drawing/2014/main" id="{3243A365-6996-4E89-8075-CB692A46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9" y="3757238"/>
            <a:ext cx="58864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6413-CF08-4575-8073-5094ABF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Q2: Can we find similar players?</a:t>
            </a:r>
            <a:endParaRPr lang="en-GB" dirty="0"/>
          </a:p>
        </p:txBody>
      </p:sp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811646AB-5EB2-4DE1-B1E2-21EA05B4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9" y="2790377"/>
            <a:ext cx="4905375" cy="828675"/>
          </a:xfrm>
          <a:prstGeom prst="rect">
            <a:avLst/>
          </a:prstGeom>
        </p:spPr>
      </p:pic>
      <p:pic>
        <p:nvPicPr>
          <p:cNvPr id="5" name="Afbeelding 6">
            <a:extLst>
              <a:ext uri="{FF2B5EF4-FFF2-40B4-BE49-F238E27FC236}">
                <a16:creationId xmlns:a16="http://schemas.microsoft.com/office/drawing/2014/main" id="{A51309CE-6F74-409F-9928-E846459C7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00" y="1642296"/>
            <a:ext cx="5438775" cy="781050"/>
          </a:xfrm>
          <a:prstGeom prst="rect">
            <a:avLst/>
          </a:prstGeom>
        </p:spPr>
      </p:pic>
      <p:pic>
        <p:nvPicPr>
          <p:cNvPr id="6" name="Afbeelding 7">
            <a:extLst>
              <a:ext uri="{FF2B5EF4-FFF2-40B4-BE49-F238E27FC236}">
                <a16:creationId xmlns:a16="http://schemas.microsoft.com/office/drawing/2014/main" id="{72080D74-0A92-4EC6-855B-C81136035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5514151"/>
            <a:ext cx="4062581" cy="342900"/>
          </a:xfrm>
          <a:prstGeom prst="rect">
            <a:avLst/>
          </a:prstGeom>
        </p:spPr>
      </p:pic>
      <p:pic>
        <p:nvPicPr>
          <p:cNvPr id="7" name="Afbeelding 8">
            <a:extLst>
              <a:ext uri="{FF2B5EF4-FFF2-40B4-BE49-F238E27FC236}">
                <a16:creationId xmlns:a16="http://schemas.microsoft.com/office/drawing/2014/main" id="{3243A365-6996-4E89-8075-CB692A46E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9" y="3757238"/>
            <a:ext cx="5886450" cy="1590675"/>
          </a:xfrm>
          <a:prstGeom prst="rect">
            <a:avLst/>
          </a:prstGeom>
        </p:spPr>
      </p:pic>
      <p:graphicFrame>
        <p:nvGraphicFramePr>
          <p:cNvPr id="9" name="Tijdelijke aanduiding voor inhoud 5">
            <a:extLst>
              <a:ext uri="{FF2B5EF4-FFF2-40B4-BE49-F238E27FC236}">
                <a16:creationId xmlns:a16="http://schemas.microsoft.com/office/drawing/2014/main" id="{2053295C-34C3-40E1-80E4-30A4745E314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774971" y="1248911"/>
          <a:ext cx="4676173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28">
                  <a:extLst>
                    <a:ext uri="{9D8B030D-6E8A-4147-A177-3AD203B41FA5}">
                      <a16:colId xmlns:a16="http://schemas.microsoft.com/office/drawing/2014/main" val="3104319255"/>
                    </a:ext>
                  </a:extLst>
                </a:gridCol>
                <a:gridCol w="3865945">
                  <a:extLst>
                    <a:ext uri="{9D8B030D-6E8A-4147-A177-3AD203B41FA5}">
                      <a16:colId xmlns:a16="http://schemas.microsoft.com/office/drawing/2014/main" val="2937783743"/>
                    </a:ext>
                  </a:extLst>
                </a:gridCol>
              </a:tblGrid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 err="1"/>
                        <a:t>Player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82733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Sergio </a:t>
                      </a:r>
                      <a:r>
                        <a:rPr lang="nl-NL" sz="1700" dirty="0" err="1"/>
                        <a:t>Aguëro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3053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Daniel </a:t>
                      </a:r>
                      <a:r>
                        <a:rPr lang="nl-NL" sz="1700" dirty="0" err="1"/>
                        <a:t>Sturridge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288939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 err="1"/>
                        <a:t>Gonzalo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Higuain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72011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Giuseppe Rossi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24247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Carlos </a:t>
                      </a:r>
                      <a:r>
                        <a:rPr lang="nl-NL" sz="1700" dirty="0" err="1"/>
                        <a:t>Tévez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65452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Antonio Di Natale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74299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Robert Lewandowski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78793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l-NL" sz="1700" i="0" dirty="0"/>
                        <a:t>Javier </a:t>
                      </a:r>
                      <a:r>
                        <a:rPr lang="nl-NL" sz="1700" i="0" dirty="0" err="1"/>
                        <a:t>Saviola</a:t>
                      </a:r>
                      <a:endParaRPr lang="nl-NL" sz="17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84620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David Villa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56861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Luis </a:t>
                      </a:r>
                      <a:r>
                        <a:rPr lang="nl-NL" sz="1700" dirty="0" err="1"/>
                        <a:t>Suárez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48676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 err="1"/>
                        <a:t>Jermain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Defoe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66834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Pierre-</a:t>
                      </a:r>
                      <a:r>
                        <a:rPr lang="nl-NL" sz="1700" dirty="0" err="1"/>
                        <a:t>Emerick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Aubameyang</a:t>
                      </a:r>
                      <a:endParaRPr lang="nl-NL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625712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Alexis Sánchez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17437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700" dirty="0"/>
                        <a:t>Loïc Remy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2051"/>
                  </a:ext>
                </a:extLst>
              </a:tr>
              <a:tr h="341115">
                <a:tc>
                  <a:txBody>
                    <a:bodyPr/>
                    <a:lstStyle/>
                    <a:p>
                      <a:r>
                        <a:rPr lang="nl-NL" sz="1700" dirty="0"/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700" b="1" dirty="0"/>
                        <a:t>Paolo </a:t>
                      </a:r>
                      <a:r>
                        <a:rPr lang="nl-NL" sz="1700" b="1" dirty="0" err="1"/>
                        <a:t>Dybala</a:t>
                      </a:r>
                      <a:endParaRPr lang="nl-NL" sz="17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34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539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77D-AF4A-4735-8EB7-DBBF8405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Q2: Can we find similar players?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2B7472-B34E-4C36-811C-A4AA73DD470F}"/>
              </a:ext>
            </a:extLst>
          </p:cNvPr>
          <p:cNvSpPr txBox="1">
            <a:spLocks/>
          </p:cNvSpPr>
          <p:nvPr/>
        </p:nvSpPr>
        <p:spPr>
          <a:xfrm>
            <a:off x="576264" y="2025569"/>
            <a:ext cx="7939086" cy="402280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/>
              <a:t>In 2017, Chelsea sold Diego Costa </a:t>
            </a:r>
            <a:br>
              <a:rPr lang="nl-NL" sz="2400" dirty="0"/>
            </a:br>
            <a:r>
              <a:rPr lang="nl-NL" sz="2400" dirty="0"/>
              <a:t>and bought Alvaro Morata.</a:t>
            </a: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8D772AED-5686-4488-981C-A48A0B34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7" y="4637794"/>
            <a:ext cx="6105525" cy="1266825"/>
          </a:xfrm>
          <a:prstGeom prst="rect">
            <a:avLst/>
          </a:prstGeom>
        </p:spPr>
      </p:pic>
      <p:pic>
        <p:nvPicPr>
          <p:cNvPr id="6" name="Afbeelding 7">
            <a:extLst>
              <a:ext uri="{FF2B5EF4-FFF2-40B4-BE49-F238E27FC236}">
                <a16:creationId xmlns:a16="http://schemas.microsoft.com/office/drawing/2014/main" id="{0C999CA0-7C1E-4E2E-97DE-0987301F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7" y="3449664"/>
            <a:ext cx="57054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90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77D-AF4A-4735-8EB7-DBBF8405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Q2: Can we find similar players?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2B7472-B34E-4C36-811C-A4AA73DD470F}"/>
              </a:ext>
            </a:extLst>
          </p:cNvPr>
          <p:cNvSpPr txBox="1">
            <a:spLocks/>
          </p:cNvSpPr>
          <p:nvPr/>
        </p:nvSpPr>
        <p:spPr>
          <a:xfrm>
            <a:off x="576264" y="2025569"/>
            <a:ext cx="7939086" cy="402280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/>
              <a:t>In 2017, Chelsea sold Diego Costa </a:t>
            </a:r>
            <a:br>
              <a:rPr lang="nl-NL" sz="2400" dirty="0"/>
            </a:br>
            <a:r>
              <a:rPr lang="nl-NL" sz="2400" dirty="0"/>
              <a:t>and bought Alvaro Morata.</a:t>
            </a: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8D772AED-5686-4488-981C-A48A0B34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7" y="4637794"/>
            <a:ext cx="6105525" cy="1266825"/>
          </a:xfrm>
          <a:prstGeom prst="rect">
            <a:avLst/>
          </a:prstGeom>
        </p:spPr>
      </p:pic>
      <p:pic>
        <p:nvPicPr>
          <p:cNvPr id="6" name="Afbeelding 7">
            <a:extLst>
              <a:ext uri="{FF2B5EF4-FFF2-40B4-BE49-F238E27FC236}">
                <a16:creationId xmlns:a16="http://schemas.microsoft.com/office/drawing/2014/main" id="{0C999CA0-7C1E-4E2E-97DE-0987301F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7" y="3449664"/>
            <a:ext cx="5705475" cy="10096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D45E34-53E7-4233-985B-1AD5360931F2}"/>
              </a:ext>
            </a:extLst>
          </p:cNvPr>
          <p:cNvSpPr txBox="1">
            <a:spLocks/>
          </p:cNvSpPr>
          <p:nvPr/>
        </p:nvSpPr>
        <p:spPr>
          <a:xfrm>
            <a:off x="916203" y="1546285"/>
            <a:ext cx="6977731" cy="112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Morata is the most similar player to Costa (out of 3205)</a:t>
            </a:r>
          </a:p>
        </p:txBody>
      </p:sp>
    </p:spTree>
    <p:extLst>
      <p:ext uri="{BB962C8B-B14F-4D97-AF65-F5344CB8AC3E}">
        <p14:creationId xmlns:p14="http://schemas.microsoft.com/office/powerpoint/2010/main" val="341768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D77D-AF4A-4735-8EB7-DBBF8405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Q2: Can we find similar players?</a:t>
            </a:r>
            <a:endParaRPr lang="en-GB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2B7472-B34E-4C36-811C-A4AA73DD470F}"/>
              </a:ext>
            </a:extLst>
          </p:cNvPr>
          <p:cNvSpPr txBox="1">
            <a:spLocks/>
          </p:cNvSpPr>
          <p:nvPr/>
        </p:nvSpPr>
        <p:spPr>
          <a:xfrm>
            <a:off x="576264" y="2025569"/>
            <a:ext cx="7939086" cy="402280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/>
              <a:t>In 2017, Chelsea sold Diego Costa </a:t>
            </a:r>
            <a:br>
              <a:rPr lang="nl-NL" sz="2400" dirty="0"/>
            </a:br>
            <a:r>
              <a:rPr lang="nl-NL" sz="2400" dirty="0"/>
              <a:t>and bought Alvaro Morata.</a:t>
            </a: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8D772AED-5686-4488-981C-A48A0B34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7" y="4637794"/>
            <a:ext cx="6105525" cy="1266825"/>
          </a:xfrm>
          <a:prstGeom prst="rect">
            <a:avLst/>
          </a:prstGeom>
        </p:spPr>
      </p:pic>
      <p:pic>
        <p:nvPicPr>
          <p:cNvPr id="6" name="Afbeelding 7">
            <a:extLst>
              <a:ext uri="{FF2B5EF4-FFF2-40B4-BE49-F238E27FC236}">
                <a16:creationId xmlns:a16="http://schemas.microsoft.com/office/drawing/2014/main" id="{0C999CA0-7C1E-4E2E-97DE-0987301F3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27" y="3449664"/>
            <a:ext cx="5705475" cy="1009650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79600D27-0F78-448F-A0AE-8CF9362D6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20" y="2189935"/>
            <a:ext cx="3843941" cy="3843941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50950C64-BAAE-4EBE-BBED-9024027DE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4" y="2189935"/>
            <a:ext cx="3843941" cy="38439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D45E34-53E7-4233-985B-1AD5360931F2}"/>
              </a:ext>
            </a:extLst>
          </p:cNvPr>
          <p:cNvSpPr txBox="1">
            <a:spLocks/>
          </p:cNvSpPr>
          <p:nvPr/>
        </p:nvSpPr>
        <p:spPr>
          <a:xfrm>
            <a:off x="916203" y="1546285"/>
            <a:ext cx="6977731" cy="112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200" dirty="0"/>
              <a:t>Morata is the most similar player to Costa (out of 3205)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98B19D-614A-41C9-8081-6FADB771DEA6}"/>
              </a:ext>
            </a:extLst>
          </p:cNvPr>
          <p:cNvSpPr txBox="1">
            <a:spLocks/>
          </p:cNvSpPr>
          <p:nvPr/>
        </p:nvSpPr>
        <p:spPr>
          <a:xfrm>
            <a:off x="746233" y="5157576"/>
            <a:ext cx="3504002" cy="1122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Goals Diego Costa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27FF2-4CCD-4DCF-9C38-573B1434E2CF}"/>
              </a:ext>
            </a:extLst>
          </p:cNvPr>
          <p:cNvSpPr txBox="1">
            <a:spLocks/>
          </p:cNvSpPr>
          <p:nvPr/>
        </p:nvSpPr>
        <p:spPr>
          <a:xfrm>
            <a:off x="4963320" y="5157576"/>
            <a:ext cx="3843941" cy="1122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Goals Alvaro Morata</a:t>
            </a:r>
          </a:p>
        </p:txBody>
      </p:sp>
    </p:spTree>
    <p:extLst>
      <p:ext uri="{BB962C8B-B14F-4D97-AF65-F5344CB8AC3E}">
        <p14:creationId xmlns:p14="http://schemas.microsoft.com/office/powerpoint/2010/main" val="67536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DAF-6A72-47B0-9368-7638B82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Q3: Can we monitor player develoment?</a:t>
            </a:r>
            <a:endParaRPr lang="en-GB" dirty="0"/>
          </a:p>
        </p:txBody>
      </p:sp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FA3AA2E7-829A-42B1-BB0A-39270665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599493"/>
            <a:ext cx="6419850" cy="2581275"/>
          </a:xfrm>
          <a:prstGeom prst="rect">
            <a:avLst/>
          </a:prstGeom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EAEAE16B-5424-4F36-B202-B45337C2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4" y="5277070"/>
            <a:ext cx="5724525" cy="952500"/>
          </a:xfrm>
          <a:prstGeom prst="rect">
            <a:avLst/>
          </a:prstGeom>
        </p:spPr>
      </p:pic>
      <p:pic>
        <p:nvPicPr>
          <p:cNvPr id="6" name="Afbeelding 8">
            <a:extLst>
              <a:ext uri="{FF2B5EF4-FFF2-40B4-BE49-F238E27FC236}">
                <a16:creationId xmlns:a16="http://schemas.microsoft.com/office/drawing/2014/main" id="{68648F65-7861-4FBC-B5D0-34C46206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" y="4242454"/>
            <a:ext cx="68865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63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3DAF-6A72-47B0-9368-7638B827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Q3: Can we monitor player develoment?</a:t>
            </a:r>
            <a:endParaRPr lang="en-GB" dirty="0"/>
          </a:p>
        </p:txBody>
      </p:sp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FA3AA2E7-829A-42B1-BB0A-39270665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0" y="1599493"/>
            <a:ext cx="6419850" cy="2581275"/>
          </a:xfrm>
          <a:prstGeom prst="rect">
            <a:avLst/>
          </a:prstGeom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EAEAE16B-5424-4F36-B202-B45337C2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4" y="5277070"/>
            <a:ext cx="5724525" cy="952500"/>
          </a:xfrm>
          <a:prstGeom prst="rect">
            <a:avLst/>
          </a:prstGeom>
        </p:spPr>
      </p:pic>
      <p:pic>
        <p:nvPicPr>
          <p:cNvPr id="6" name="Afbeelding 8">
            <a:extLst>
              <a:ext uri="{FF2B5EF4-FFF2-40B4-BE49-F238E27FC236}">
                <a16:creationId xmlns:a16="http://schemas.microsoft.com/office/drawing/2014/main" id="{68648F65-7861-4FBC-B5D0-34C46206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0" y="4242454"/>
            <a:ext cx="6886575" cy="971550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9DE10208-027B-468B-A02D-F8C4533CF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9" y="1846653"/>
            <a:ext cx="3830637" cy="3830637"/>
          </a:xfrm>
          <a:prstGeom prst="rect">
            <a:avLst/>
          </a:prstGeom>
        </p:spPr>
      </p:pic>
      <p:pic>
        <p:nvPicPr>
          <p:cNvPr id="8" name="Afbeelding 8">
            <a:extLst>
              <a:ext uri="{FF2B5EF4-FFF2-40B4-BE49-F238E27FC236}">
                <a16:creationId xmlns:a16="http://schemas.microsoft.com/office/drawing/2014/main" id="{6B9D5160-7172-4789-A664-B881020824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642" y="1846653"/>
            <a:ext cx="3830637" cy="383063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0141A7A-A4FA-482C-A7AE-4248391BAA5A}"/>
              </a:ext>
            </a:extLst>
          </p:cNvPr>
          <p:cNvSpPr txBox="1">
            <a:spLocks/>
          </p:cNvSpPr>
          <p:nvPr/>
        </p:nvSpPr>
        <p:spPr>
          <a:xfrm>
            <a:off x="515285" y="4786783"/>
            <a:ext cx="3504002" cy="1122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R</a:t>
            </a:r>
            <a:r>
              <a:rPr lang="en-GB" dirty="0" err="1"/>
              <a:t>onaldo</a:t>
            </a:r>
            <a:r>
              <a:rPr lang="en-GB" dirty="0"/>
              <a:t> 2012/13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4B8EF9-79BD-4D2E-8F9C-A6C509EA67D4}"/>
              </a:ext>
            </a:extLst>
          </p:cNvPr>
          <p:cNvSpPr txBox="1">
            <a:spLocks/>
          </p:cNvSpPr>
          <p:nvPr/>
        </p:nvSpPr>
        <p:spPr>
          <a:xfrm>
            <a:off x="4887795" y="4786783"/>
            <a:ext cx="3504002" cy="1122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BE" dirty="0"/>
              <a:t>R</a:t>
            </a:r>
            <a:r>
              <a:rPr lang="en-GB" dirty="0" err="1"/>
              <a:t>onaldo</a:t>
            </a:r>
            <a:r>
              <a:rPr lang="en-GB" dirty="0"/>
              <a:t> 2016/17</a:t>
            </a:r>
          </a:p>
        </p:txBody>
      </p:sp>
    </p:spTree>
    <p:extLst>
      <p:ext uri="{BB962C8B-B14F-4D97-AF65-F5344CB8AC3E}">
        <p14:creationId xmlns:p14="http://schemas.microsoft.com/office/powerpoint/2010/main" val="637347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1C3-86CD-4196-9296-D8661456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Conclusion:</a:t>
            </a:r>
            <a:br>
              <a:rPr lang="nl-BE" sz="3200" dirty="0"/>
            </a:br>
            <a:r>
              <a:rPr lang="nl-BE" sz="3200" dirty="0"/>
              <a:t>We built player vectors that ... 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E8B6-1B40-4F46-8529-E3DD9AB9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94559"/>
            <a:ext cx="8515350" cy="3982403"/>
          </a:xfrm>
        </p:spPr>
        <p:txBody>
          <a:bodyPr>
            <a:normAutofit/>
          </a:bodyPr>
          <a:lstStyle/>
          <a:p>
            <a:r>
              <a:rPr lang="nl-BE" sz="2800" dirty="0"/>
              <a:t>Give indication of a players’ playing style</a:t>
            </a:r>
          </a:p>
          <a:p>
            <a:endParaRPr lang="nl-BE" sz="2800" dirty="0"/>
          </a:p>
          <a:p>
            <a:r>
              <a:rPr lang="nl-BE" sz="2800" dirty="0"/>
              <a:t>Are data-driven constructed</a:t>
            </a:r>
          </a:p>
          <a:p>
            <a:endParaRPr lang="nl-BE" sz="2800" dirty="0"/>
          </a:p>
          <a:p>
            <a:r>
              <a:rPr lang="nl-BE" sz="2800" dirty="0"/>
              <a:t>Are human-interpretable</a:t>
            </a:r>
          </a:p>
          <a:p>
            <a:endParaRPr lang="nl-BE" sz="2800" dirty="0"/>
          </a:p>
          <a:p>
            <a:r>
              <a:rPr lang="nl-BE" sz="2800" dirty="0"/>
              <a:t>Are suitable for data analysis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9620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86C-CECB-4410-ADB6-B664E689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BE11-0426-46AA-9185-73A48DA9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Data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Approach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Results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6528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86C-CECB-4410-ADB6-B664E689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BE11-0426-46AA-9185-73A48DA9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Data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Approach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Results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06437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82FF-CA6F-4EBC-A2B5-9E6A4FE2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8327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Event streams from 9155 soccer 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E837-BC4E-4213-96FA-F0A9973C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2" y="2487168"/>
            <a:ext cx="2468118" cy="26700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2012/2013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2013/2014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2014/2015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2015/2016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/>
              <a:t>2016/2017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DC9934-068F-4EFC-A9B0-CBC65DC4A4E1}"/>
              </a:ext>
            </a:extLst>
          </p:cNvPr>
          <p:cNvSpPr txBox="1">
            <a:spLocks/>
          </p:cNvSpPr>
          <p:nvPr/>
        </p:nvSpPr>
        <p:spPr>
          <a:xfrm>
            <a:off x="4886960" y="2487168"/>
            <a:ext cx="3940048" cy="2670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English Premier League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Spanish Primera Division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Italian Serie 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French Ligue Un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German Bundesliga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25BF945-E710-460C-B940-9A1175D4070E}"/>
              </a:ext>
            </a:extLst>
          </p:cNvPr>
          <p:cNvSpPr/>
          <p:nvPr/>
        </p:nvSpPr>
        <p:spPr>
          <a:xfrm>
            <a:off x="3472435" y="3265932"/>
            <a:ext cx="1229360" cy="1112520"/>
          </a:xfrm>
          <a:prstGeom prst="mathMultiply">
            <a:avLst>
              <a:gd name="adj1" fmla="val 1256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7C46B8-E5F3-48BA-BD54-53137E536A94}"/>
              </a:ext>
            </a:extLst>
          </p:cNvPr>
          <p:cNvSpPr txBox="1">
            <a:spLocks/>
          </p:cNvSpPr>
          <p:nvPr/>
        </p:nvSpPr>
        <p:spPr>
          <a:xfrm>
            <a:off x="819152" y="2000091"/>
            <a:ext cx="2468118" cy="48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Seasons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5C5614-93F6-44BA-A188-0BF42C8EE157}"/>
              </a:ext>
            </a:extLst>
          </p:cNvPr>
          <p:cNvSpPr txBox="1">
            <a:spLocks/>
          </p:cNvSpPr>
          <p:nvPr/>
        </p:nvSpPr>
        <p:spPr>
          <a:xfrm>
            <a:off x="4886960" y="2000090"/>
            <a:ext cx="3940048" cy="48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Competitions</a:t>
            </a:r>
          </a:p>
        </p:txBody>
      </p:sp>
    </p:spTree>
    <p:extLst>
      <p:ext uri="{BB962C8B-B14F-4D97-AF65-F5344CB8AC3E}">
        <p14:creationId xmlns:p14="http://schemas.microsoft.com/office/powerpoint/2010/main" val="25238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4420-8C36-45B4-925D-BD82BF6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 streams contain</a:t>
            </a:r>
            <a:br>
              <a:rPr lang="en-US" sz="3200" dirty="0"/>
            </a:br>
            <a:r>
              <a:rPr lang="en-US" sz="3200" dirty="0"/>
              <a:t>event type, location, and player</a:t>
            </a:r>
            <a:endParaRPr lang="en-GB" sz="32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82309B5-970A-484A-9F7A-2428C4361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79768"/>
              </p:ext>
            </p:extLst>
          </p:nvPr>
        </p:nvGraphicFramePr>
        <p:xfrm>
          <a:off x="2587753" y="3275524"/>
          <a:ext cx="2660904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4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12min 36sec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8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(32.2, 85.1)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62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Neil</a:t>
                      </a:r>
                      <a:r>
                        <a:rPr lang="en-GB" sz="2800" baseline="0" dirty="0">
                          <a:latin typeface="Lucida Sans" panose="020B0602030504020204" pitchFamily="34" charset="77"/>
                        </a:rPr>
                        <a:t> Taylor</a:t>
                      </a:r>
                      <a:endParaRPr lang="en-GB" sz="2800" dirty="0">
                        <a:latin typeface="Lucida Sans" panose="020B0602030504020204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0343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5DA731-3F7F-4D3F-B492-C768B200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75054"/>
              </p:ext>
            </p:extLst>
          </p:nvPr>
        </p:nvGraphicFramePr>
        <p:xfrm>
          <a:off x="3297936" y="1973073"/>
          <a:ext cx="13045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4EFD76-AB96-4B0F-83EF-42BC38BC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70018"/>
              </p:ext>
            </p:extLst>
          </p:nvPr>
        </p:nvGraphicFramePr>
        <p:xfrm>
          <a:off x="701040" y="1973073"/>
          <a:ext cx="14843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376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Tackle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D985D8E-C413-4196-851B-5CF048D22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54099"/>
              </p:ext>
            </p:extLst>
          </p:nvPr>
        </p:nvGraphicFramePr>
        <p:xfrm>
          <a:off x="5541263" y="1980186"/>
          <a:ext cx="11673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85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C0F965-4570-4C09-8382-8EF7F6C534B3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2185416" y="2232153"/>
            <a:ext cx="111252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5FE28E-C83A-4C92-BE62-7B7D658E12FA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602480" y="2232153"/>
            <a:ext cx="938783" cy="711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E5D53-FBB7-4F05-B4D6-1613ED845B18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708648" y="2232153"/>
            <a:ext cx="665986" cy="711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3E932D-FABA-4812-B194-69E287652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466102"/>
              </p:ext>
            </p:extLst>
          </p:nvPr>
        </p:nvGraphicFramePr>
        <p:xfrm>
          <a:off x="7374634" y="1973073"/>
          <a:ext cx="11673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85">
                  <a:extLst>
                    <a:ext uri="{9D8B030D-6E8A-4147-A177-3AD203B41FA5}">
                      <a16:colId xmlns:a16="http://schemas.microsoft.com/office/drawing/2014/main" val="224858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Lucida Sans" panose="020B0602030504020204" pitchFamily="34" charset="77"/>
                        </a:rPr>
                        <a:t>Shot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54945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F2D7FA-77A1-49D6-9ACD-A8C50BE4BC01}"/>
              </a:ext>
            </a:extLst>
          </p:cNvPr>
          <p:cNvCxnSpPr>
            <a:cxnSpLocks/>
          </p:cNvCxnSpPr>
          <p:nvPr/>
        </p:nvCxnSpPr>
        <p:spPr>
          <a:xfrm>
            <a:off x="-411480" y="2232153"/>
            <a:ext cx="111252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925381-BE6E-43B1-88DF-883B9A2FE727}"/>
              </a:ext>
            </a:extLst>
          </p:cNvPr>
          <p:cNvCxnSpPr>
            <a:cxnSpLocks/>
          </p:cNvCxnSpPr>
          <p:nvPr/>
        </p:nvCxnSpPr>
        <p:spPr>
          <a:xfrm>
            <a:off x="8542019" y="2239266"/>
            <a:ext cx="1112520" cy="0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835CB9D1-66E3-42EC-BBAB-A7CED344FDAF}"/>
              </a:ext>
            </a:extLst>
          </p:cNvPr>
          <p:cNvSpPr/>
          <p:nvPr/>
        </p:nvSpPr>
        <p:spPr>
          <a:xfrm rot="5400000">
            <a:off x="3659124" y="1755541"/>
            <a:ext cx="518161" cy="2557270"/>
          </a:xfrm>
          <a:prstGeom prst="leftBrace">
            <a:avLst>
              <a:gd name="adj1" fmla="val 99819"/>
              <a:gd name="adj2" fmla="val 50795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18B9AA-A813-4BAF-84E1-7DA66234B693}"/>
              </a:ext>
            </a:extLst>
          </p:cNvPr>
          <p:cNvSpPr/>
          <p:nvPr/>
        </p:nvSpPr>
        <p:spPr>
          <a:xfrm>
            <a:off x="1449645" y="3768590"/>
            <a:ext cx="1279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ucida Sans" panose="020B0602030504020204" pitchFamily="34" charset="77"/>
              </a:rPr>
              <a:t>Time: 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36246-9A86-41F0-AB27-31669072D405}"/>
              </a:ext>
            </a:extLst>
          </p:cNvPr>
          <p:cNvSpPr/>
          <p:nvPr/>
        </p:nvSpPr>
        <p:spPr>
          <a:xfrm>
            <a:off x="856166" y="4309314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ucida Sans" panose="020B0602030504020204" pitchFamily="34" charset="77"/>
              </a:rPr>
              <a:t>Location: 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DB3313-5BEA-49F4-885B-4AC1F8A54AEC}"/>
              </a:ext>
            </a:extLst>
          </p:cNvPr>
          <p:cNvSpPr/>
          <p:nvPr/>
        </p:nvSpPr>
        <p:spPr>
          <a:xfrm>
            <a:off x="1266548" y="4850038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ucida Sans" panose="020B0602030504020204" pitchFamily="34" charset="77"/>
              </a:rPr>
              <a:t>Player: 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5B3EC6-E0D2-4EF5-9933-02F8E70CE6F8}"/>
              </a:ext>
            </a:extLst>
          </p:cNvPr>
          <p:cNvSpPr/>
          <p:nvPr/>
        </p:nvSpPr>
        <p:spPr>
          <a:xfrm>
            <a:off x="1475293" y="3256766"/>
            <a:ext cx="1253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Lucida Sans" panose="020B0602030504020204" pitchFamily="34" charset="77"/>
              </a:rPr>
              <a:t>Type: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7C8E8-D57B-44B3-8DD2-CE79E0EE32AC}"/>
              </a:ext>
            </a:extLst>
          </p:cNvPr>
          <p:cNvSpPr/>
          <p:nvPr/>
        </p:nvSpPr>
        <p:spPr>
          <a:xfrm>
            <a:off x="624840" y="5923189"/>
            <a:ext cx="8336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+- 1750 events per match event stream</a:t>
            </a:r>
          </a:p>
        </p:txBody>
      </p:sp>
    </p:spTree>
    <p:extLst>
      <p:ext uri="{BB962C8B-B14F-4D97-AF65-F5344CB8AC3E}">
        <p14:creationId xmlns:p14="http://schemas.microsoft.com/office/powerpoint/2010/main" val="295543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786C-CECB-4410-ADB6-B664E689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BE11-0426-46AA-9185-73A48DA9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Data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Approach</a:t>
            </a:r>
          </a:p>
          <a:p>
            <a:pPr marL="0" indent="0">
              <a:buNone/>
            </a:pPr>
            <a:endParaRPr lang="nl-BE" sz="3200" dirty="0"/>
          </a:p>
          <a:p>
            <a:pPr marL="0" indent="0">
              <a:buNone/>
            </a:pPr>
            <a:r>
              <a:rPr lang="nl-BE" sz="3200" dirty="0"/>
              <a:t>Results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2594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33CAA-2A31-4584-9194-C3F17206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represent playing style</a:t>
            </a:r>
          </a:p>
        </p:txBody>
      </p:sp>
    </p:spTree>
    <p:extLst>
      <p:ext uri="{BB962C8B-B14F-4D97-AF65-F5344CB8AC3E}">
        <p14:creationId xmlns:p14="http://schemas.microsoft.com/office/powerpoint/2010/main" val="231105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672</Words>
  <Application>Microsoft Office PowerPoint</Application>
  <PresentationFormat>On-screen Show (4:3)</PresentationFormat>
  <Paragraphs>229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Cambria Math</vt:lpstr>
      <vt:lpstr>Lucida Sans</vt:lpstr>
      <vt:lpstr>Office Theme</vt:lpstr>
      <vt:lpstr>Characterizing Soccer Players’ Playing Style from Match Event Streams</vt:lpstr>
      <vt:lpstr>Goal</vt:lpstr>
      <vt:lpstr>Why characterize playing style?</vt:lpstr>
      <vt:lpstr>PowerPoint Presentation</vt:lpstr>
      <vt:lpstr>PowerPoint Presentation</vt:lpstr>
      <vt:lpstr>Event streams from 9155 soccer matches</vt:lpstr>
      <vt:lpstr>Event streams contain event type, location, and player</vt:lpstr>
      <vt:lpstr>PowerPoint Presentation</vt:lpstr>
      <vt:lpstr>Goal: represent playing style</vt:lpstr>
      <vt:lpstr>Goal: represent playing style</vt:lpstr>
      <vt:lpstr>Goal: represent playing style</vt:lpstr>
      <vt:lpstr>Goal: represent playing style</vt:lpstr>
      <vt:lpstr>Key idea: represent each event type in a small set of features</vt:lpstr>
      <vt:lpstr>Construct heatmaps per event type and player</vt:lpstr>
      <vt:lpstr>Construct heatmaps per event type and player</vt:lpstr>
      <vt:lpstr>Compress heatmaps to small sets of features</vt:lpstr>
      <vt:lpstr>Compress heatmaps to small sets of features</vt:lpstr>
      <vt:lpstr>Compress heatmaps to small sets of features</vt:lpstr>
      <vt:lpstr>Compress heatmaps to small sets of features</vt:lpstr>
      <vt:lpstr>Compress heatmaps to small sets of features</vt:lpstr>
      <vt:lpstr>Feature vectors represent event heatmaps with minimal loss of accuracy</vt:lpstr>
      <vt:lpstr>Player vector = [ Xshot ++ Xpass ++ Xtackle ++ ... ]</vt:lpstr>
      <vt:lpstr>Player vector = [ Xshot ++ Xpass ++ Xtackle ++ ... ]</vt:lpstr>
      <vt:lpstr>Player vector = [ Xshot ++ Xpass ++ Xtackle ++ ... ]</vt:lpstr>
      <vt:lpstr>Player vector = [ Xshot ++ Xpass ++ Xtackle ++ ... ]</vt:lpstr>
      <vt:lpstr>Player vector = [ Xshot ++ Xpass ++ Xtackle ++ ... ]</vt:lpstr>
      <vt:lpstr>PowerPoint Presentation</vt:lpstr>
      <vt:lpstr>PowerPoint Presentation</vt:lpstr>
      <vt:lpstr>Q1: Can we recover typical player positions?</vt:lpstr>
      <vt:lpstr>Q2: Can we find similar players?</vt:lpstr>
      <vt:lpstr>Q2: Can we find similar players?</vt:lpstr>
      <vt:lpstr>Q2: Can we find similar players?</vt:lpstr>
      <vt:lpstr>Q2: Can we find similar players?</vt:lpstr>
      <vt:lpstr>Q2: Can we find similar players?</vt:lpstr>
      <vt:lpstr>Q3: Can we monitor player develoment?</vt:lpstr>
      <vt:lpstr>Q3: Can we monitor player develoment?</vt:lpstr>
      <vt:lpstr>Conclusion: We built player vectors that ...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Decroos</dc:creator>
  <cp:lastModifiedBy>Tom Decroos</cp:lastModifiedBy>
  <cp:revision>61</cp:revision>
  <dcterms:created xsi:type="dcterms:W3CDTF">2017-04-20T12:36:51Z</dcterms:created>
  <dcterms:modified xsi:type="dcterms:W3CDTF">2018-09-10T17:20:17Z</dcterms:modified>
</cp:coreProperties>
</file>